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sldIdLst>
    <p:sldId id="259" r:id="rId5"/>
    <p:sldId id="263" r:id="rId6"/>
    <p:sldId id="268" r:id="rId7"/>
    <p:sldId id="267" r:id="rId8"/>
    <p:sldId id="264" r:id="rId9"/>
    <p:sldId id="266" r:id="rId10"/>
    <p:sldId id="280" r:id="rId11"/>
    <p:sldId id="260" r:id="rId12"/>
    <p:sldId id="269" r:id="rId13"/>
    <p:sldId id="271" r:id="rId14"/>
    <p:sldId id="274" r:id="rId15"/>
    <p:sldId id="275" r:id="rId16"/>
    <p:sldId id="276" r:id="rId17"/>
    <p:sldId id="277" r:id="rId18"/>
    <p:sldId id="278" r:id="rId19"/>
    <p:sldId id="270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8DDA1-88CE-4848-8404-FC2C5A4DAFDD}" v="49" dt="2024-10-13T22:19:40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Oehlmeyer Brunheira" userId="d6e71ec6-9277-44ae-ae28-edd15cef87b4" providerId="ADAL" clId="{0138DDA1-88CE-4848-8404-FC2C5A4DAFDD}"/>
    <pc:docChg chg="undo redo custSel addSld delSld modSld">
      <pc:chgData name="Gabriel Oehlmeyer Brunheira" userId="d6e71ec6-9277-44ae-ae28-edd15cef87b4" providerId="ADAL" clId="{0138DDA1-88CE-4848-8404-FC2C5A4DAFDD}" dt="2024-10-13T22:20:48.638" v="1074" actId="1076"/>
      <pc:docMkLst>
        <pc:docMk/>
      </pc:docMkLst>
      <pc:sldChg chg="modSp mod">
        <pc:chgData name="Gabriel Oehlmeyer Brunheira" userId="d6e71ec6-9277-44ae-ae28-edd15cef87b4" providerId="ADAL" clId="{0138DDA1-88CE-4848-8404-FC2C5A4DAFDD}" dt="2024-10-13T21:38:52.548" v="149" actId="20577"/>
        <pc:sldMkLst>
          <pc:docMk/>
          <pc:sldMk cId="2255815741" sldId="260"/>
        </pc:sldMkLst>
        <pc:spChg chg="mod">
          <ac:chgData name="Gabriel Oehlmeyer Brunheira" userId="d6e71ec6-9277-44ae-ae28-edd15cef87b4" providerId="ADAL" clId="{0138DDA1-88CE-4848-8404-FC2C5A4DAFDD}" dt="2024-10-13T21:38:03.970" v="101" actId="207"/>
          <ac:spMkLst>
            <pc:docMk/>
            <pc:sldMk cId="2255815741" sldId="260"/>
            <ac:spMk id="5" creationId="{1B43DC22-49F5-D7BB-CDB2-048542D0F0E5}"/>
          </ac:spMkLst>
        </pc:spChg>
        <pc:spChg chg="mod">
          <ac:chgData name="Gabriel Oehlmeyer Brunheira" userId="d6e71ec6-9277-44ae-ae28-edd15cef87b4" providerId="ADAL" clId="{0138DDA1-88CE-4848-8404-FC2C5A4DAFDD}" dt="2024-10-13T21:38:13.942" v="105" actId="20577"/>
          <ac:spMkLst>
            <pc:docMk/>
            <pc:sldMk cId="2255815741" sldId="260"/>
            <ac:spMk id="9" creationId="{B49D8111-23CF-CA5F-1D23-F22EB9F7F77A}"/>
          </ac:spMkLst>
        </pc:spChg>
        <pc:spChg chg="mod">
          <ac:chgData name="Gabriel Oehlmeyer Brunheira" userId="d6e71ec6-9277-44ae-ae28-edd15cef87b4" providerId="ADAL" clId="{0138DDA1-88CE-4848-8404-FC2C5A4DAFDD}" dt="2024-10-13T21:38:03.970" v="101" actId="207"/>
          <ac:spMkLst>
            <pc:docMk/>
            <pc:sldMk cId="2255815741" sldId="260"/>
            <ac:spMk id="13" creationId="{92ED29D6-6B5D-15D2-3230-EC0033CDADE2}"/>
          </ac:spMkLst>
        </pc:spChg>
        <pc:spChg chg="mod">
          <ac:chgData name="Gabriel Oehlmeyer Brunheira" userId="d6e71ec6-9277-44ae-ae28-edd15cef87b4" providerId="ADAL" clId="{0138DDA1-88CE-4848-8404-FC2C5A4DAFDD}" dt="2024-10-13T21:38:03.970" v="101" actId="207"/>
          <ac:spMkLst>
            <pc:docMk/>
            <pc:sldMk cId="2255815741" sldId="260"/>
            <ac:spMk id="20" creationId="{CB0EE991-668E-F2FE-4764-0D4684642C20}"/>
          </ac:spMkLst>
        </pc:spChg>
        <pc:spChg chg="mod">
          <ac:chgData name="Gabriel Oehlmeyer Brunheira" userId="d6e71ec6-9277-44ae-ae28-edd15cef87b4" providerId="ADAL" clId="{0138DDA1-88CE-4848-8404-FC2C5A4DAFDD}" dt="2024-10-13T21:38:33.121" v="136" actId="20577"/>
          <ac:spMkLst>
            <pc:docMk/>
            <pc:sldMk cId="2255815741" sldId="260"/>
            <ac:spMk id="22" creationId="{480D672F-5DD6-A3C4-A0C3-3A61CA823736}"/>
          </ac:spMkLst>
        </pc:spChg>
        <pc:spChg chg="mod">
          <ac:chgData name="Gabriel Oehlmeyer Brunheira" userId="d6e71ec6-9277-44ae-ae28-edd15cef87b4" providerId="ADAL" clId="{0138DDA1-88CE-4848-8404-FC2C5A4DAFDD}" dt="2024-10-13T21:38:36.131" v="139" actId="20577"/>
          <ac:spMkLst>
            <pc:docMk/>
            <pc:sldMk cId="2255815741" sldId="260"/>
            <ac:spMk id="24" creationId="{FF6F6466-CB9D-9391-3F7C-60229AAE1E30}"/>
          </ac:spMkLst>
        </pc:spChg>
        <pc:spChg chg="mod">
          <ac:chgData name="Gabriel Oehlmeyer Brunheira" userId="d6e71ec6-9277-44ae-ae28-edd15cef87b4" providerId="ADAL" clId="{0138DDA1-88CE-4848-8404-FC2C5A4DAFDD}" dt="2024-10-13T21:38:52.548" v="149" actId="20577"/>
          <ac:spMkLst>
            <pc:docMk/>
            <pc:sldMk cId="2255815741" sldId="260"/>
            <ac:spMk id="26" creationId="{7D0802F8-3177-8E9C-CABE-4B3C466B7943}"/>
          </ac:spMkLst>
        </pc:spChg>
        <pc:spChg chg="mod">
          <ac:chgData name="Gabriel Oehlmeyer Brunheira" userId="d6e71ec6-9277-44ae-ae28-edd15cef87b4" providerId="ADAL" clId="{0138DDA1-88CE-4848-8404-FC2C5A4DAFDD}" dt="2024-10-13T21:38:03.970" v="101" actId="207"/>
          <ac:spMkLst>
            <pc:docMk/>
            <pc:sldMk cId="2255815741" sldId="260"/>
            <ac:spMk id="27" creationId="{0E9F4F63-5490-AA45-6DA4-F95B051BD85F}"/>
          </ac:spMkLst>
        </pc:spChg>
      </pc:sldChg>
      <pc:sldChg chg="modSp mod">
        <pc:chgData name="Gabriel Oehlmeyer Brunheira" userId="d6e71ec6-9277-44ae-ae28-edd15cef87b4" providerId="ADAL" clId="{0138DDA1-88CE-4848-8404-FC2C5A4DAFDD}" dt="2024-10-13T21:47:44.404" v="408" actId="20577"/>
        <pc:sldMkLst>
          <pc:docMk/>
          <pc:sldMk cId="1766525726" sldId="269"/>
        </pc:sldMkLst>
        <pc:spChg chg="mod">
          <ac:chgData name="Gabriel Oehlmeyer Brunheira" userId="d6e71ec6-9277-44ae-ae28-edd15cef87b4" providerId="ADAL" clId="{0138DDA1-88CE-4848-8404-FC2C5A4DAFDD}" dt="2024-10-13T21:47:44.404" v="408" actId="20577"/>
          <ac:spMkLst>
            <pc:docMk/>
            <pc:sldMk cId="1766525726" sldId="269"/>
            <ac:spMk id="43" creationId="{11754275-A536-CF5D-3AEF-BE69CC5AD3E3}"/>
          </ac:spMkLst>
        </pc:spChg>
        <pc:spChg chg="mod">
          <ac:chgData name="Gabriel Oehlmeyer Brunheira" userId="d6e71ec6-9277-44ae-ae28-edd15cef87b4" providerId="ADAL" clId="{0138DDA1-88CE-4848-8404-FC2C5A4DAFDD}" dt="2024-10-13T21:47:03.061" v="405" actId="2710"/>
          <ac:spMkLst>
            <pc:docMk/>
            <pc:sldMk cId="1766525726" sldId="269"/>
            <ac:spMk id="44" creationId="{6F724DA5-0C0F-CB1C-C1B7-65BC08A38A0F}"/>
          </ac:spMkLst>
        </pc:spChg>
        <pc:graphicFrameChg chg="mod modGraphic">
          <ac:chgData name="Gabriel Oehlmeyer Brunheira" userId="d6e71ec6-9277-44ae-ae28-edd15cef87b4" providerId="ADAL" clId="{0138DDA1-88CE-4848-8404-FC2C5A4DAFDD}" dt="2024-10-13T21:47:14.360" v="406" actId="20577"/>
          <ac:graphicFrameMkLst>
            <pc:docMk/>
            <pc:sldMk cId="1766525726" sldId="269"/>
            <ac:graphicFrameMk id="41" creationId="{C1A66732-84E8-5574-5231-4D7A59921050}"/>
          </ac:graphicFrameMkLst>
        </pc:graphicFrameChg>
      </pc:sldChg>
      <pc:sldChg chg="addSp delSp modSp mod">
        <pc:chgData name="Gabriel Oehlmeyer Brunheira" userId="d6e71ec6-9277-44ae-ae28-edd15cef87b4" providerId="ADAL" clId="{0138DDA1-88CE-4848-8404-FC2C5A4DAFDD}" dt="2024-10-13T22:20:17.987" v="1067" actId="122"/>
        <pc:sldMkLst>
          <pc:docMk/>
          <pc:sldMk cId="2490081303" sldId="270"/>
        </pc:sldMkLst>
        <pc:spChg chg="mod">
          <ac:chgData name="Gabriel Oehlmeyer Brunheira" userId="d6e71ec6-9277-44ae-ae28-edd15cef87b4" providerId="ADAL" clId="{0138DDA1-88CE-4848-8404-FC2C5A4DAFDD}" dt="2024-10-13T22:05:48.228" v="566" actId="20577"/>
          <ac:spMkLst>
            <pc:docMk/>
            <pc:sldMk cId="2490081303" sldId="270"/>
            <ac:spMk id="3" creationId="{41C44FC8-E2C4-A0E1-0FDD-B4F136B4FF55}"/>
          </ac:spMkLst>
        </pc:spChg>
        <pc:spChg chg="add mod">
          <ac:chgData name="Gabriel Oehlmeyer Brunheira" userId="d6e71ec6-9277-44ae-ae28-edd15cef87b4" providerId="ADAL" clId="{0138DDA1-88CE-4848-8404-FC2C5A4DAFDD}" dt="2024-10-13T22:19:40.264" v="980" actId="571"/>
          <ac:spMkLst>
            <pc:docMk/>
            <pc:sldMk cId="2490081303" sldId="270"/>
            <ac:spMk id="17" creationId="{8B741C29-0880-C675-5DA3-173A5B03DA34}"/>
          </ac:spMkLst>
        </pc:spChg>
        <pc:spChg chg="add mod">
          <ac:chgData name="Gabriel Oehlmeyer Brunheira" userId="d6e71ec6-9277-44ae-ae28-edd15cef87b4" providerId="ADAL" clId="{0138DDA1-88CE-4848-8404-FC2C5A4DAFDD}" dt="2024-10-13T22:19:40.264" v="980" actId="571"/>
          <ac:spMkLst>
            <pc:docMk/>
            <pc:sldMk cId="2490081303" sldId="270"/>
            <ac:spMk id="18" creationId="{72AA956A-DA54-0B45-0923-0E9928A9D3E1}"/>
          </ac:spMkLst>
        </pc:spChg>
        <pc:spChg chg="add mod">
          <ac:chgData name="Gabriel Oehlmeyer Brunheira" userId="d6e71ec6-9277-44ae-ae28-edd15cef87b4" providerId="ADAL" clId="{0138DDA1-88CE-4848-8404-FC2C5A4DAFDD}" dt="2024-10-13T22:19:40.264" v="980" actId="571"/>
          <ac:spMkLst>
            <pc:docMk/>
            <pc:sldMk cId="2490081303" sldId="270"/>
            <ac:spMk id="19" creationId="{DA25442B-BDA1-DBBD-DEC9-2D3C2B94202F}"/>
          </ac:spMkLst>
        </pc:spChg>
        <pc:spChg chg="add mod">
          <ac:chgData name="Gabriel Oehlmeyer Brunheira" userId="d6e71ec6-9277-44ae-ae28-edd15cef87b4" providerId="ADAL" clId="{0138DDA1-88CE-4848-8404-FC2C5A4DAFDD}" dt="2024-10-13T22:19:40.264" v="980" actId="571"/>
          <ac:spMkLst>
            <pc:docMk/>
            <pc:sldMk cId="2490081303" sldId="270"/>
            <ac:spMk id="20" creationId="{6438E356-74B5-0AD3-7CE2-0ABD9BB1D6A9}"/>
          </ac:spMkLst>
        </pc:spChg>
        <pc:spChg chg="add mod">
          <ac:chgData name="Gabriel Oehlmeyer Brunheira" userId="d6e71ec6-9277-44ae-ae28-edd15cef87b4" providerId="ADAL" clId="{0138DDA1-88CE-4848-8404-FC2C5A4DAFDD}" dt="2024-10-13T22:19:40.264" v="980" actId="571"/>
          <ac:spMkLst>
            <pc:docMk/>
            <pc:sldMk cId="2490081303" sldId="270"/>
            <ac:spMk id="21" creationId="{C09D2D6C-0EC0-1153-D97E-F1AC20BABC12}"/>
          </ac:spMkLst>
        </pc:spChg>
        <pc:spChg chg="add mod">
          <ac:chgData name="Gabriel Oehlmeyer Brunheira" userId="d6e71ec6-9277-44ae-ae28-edd15cef87b4" providerId="ADAL" clId="{0138DDA1-88CE-4848-8404-FC2C5A4DAFDD}" dt="2024-10-13T22:19:40.264" v="980" actId="571"/>
          <ac:spMkLst>
            <pc:docMk/>
            <pc:sldMk cId="2490081303" sldId="270"/>
            <ac:spMk id="23" creationId="{420B6B5A-B627-0B0A-690F-526F9702D09A}"/>
          </ac:spMkLst>
        </pc:spChg>
        <pc:spChg chg="add mod">
          <ac:chgData name="Gabriel Oehlmeyer Brunheira" userId="d6e71ec6-9277-44ae-ae28-edd15cef87b4" providerId="ADAL" clId="{0138DDA1-88CE-4848-8404-FC2C5A4DAFDD}" dt="2024-10-13T22:17:00.602" v="811" actId="571"/>
          <ac:spMkLst>
            <pc:docMk/>
            <pc:sldMk cId="2490081303" sldId="270"/>
            <ac:spMk id="24" creationId="{6E702AB3-3C7E-2379-8E35-D96301B193E1}"/>
          </ac:spMkLst>
        </pc:spChg>
        <pc:spChg chg="add mod">
          <ac:chgData name="Gabriel Oehlmeyer Brunheira" userId="d6e71ec6-9277-44ae-ae28-edd15cef87b4" providerId="ADAL" clId="{0138DDA1-88CE-4848-8404-FC2C5A4DAFDD}" dt="2024-10-13T22:19:40.264" v="980" actId="571"/>
          <ac:spMkLst>
            <pc:docMk/>
            <pc:sldMk cId="2490081303" sldId="270"/>
            <ac:spMk id="25" creationId="{91EF6938-99C7-670D-8698-C54D20EEF8BF}"/>
          </ac:spMkLst>
        </pc:spChg>
        <pc:spChg chg="add mod">
          <ac:chgData name="Gabriel Oehlmeyer Brunheira" userId="d6e71ec6-9277-44ae-ae28-edd15cef87b4" providerId="ADAL" clId="{0138DDA1-88CE-4848-8404-FC2C5A4DAFDD}" dt="2024-10-13T22:17:17.374" v="836" actId="571"/>
          <ac:spMkLst>
            <pc:docMk/>
            <pc:sldMk cId="2490081303" sldId="270"/>
            <ac:spMk id="26" creationId="{3BC8F3B6-5C5F-C403-B37B-837AE6100D40}"/>
          </ac:spMkLst>
        </pc:spChg>
        <pc:spChg chg="add mod">
          <ac:chgData name="Gabriel Oehlmeyer Brunheira" userId="d6e71ec6-9277-44ae-ae28-edd15cef87b4" providerId="ADAL" clId="{0138DDA1-88CE-4848-8404-FC2C5A4DAFDD}" dt="2024-10-13T22:19:40.264" v="980" actId="571"/>
          <ac:spMkLst>
            <pc:docMk/>
            <pc:sldMk cId="2490081303" sldId="270"/>
            <ac:spMk id="27" creationId="{90346D5C-E794-FF39-91DC-700BDF8C0DB8}"/>
          </ac:spMkLst>
        </pc:spChg>
        <pc:spChg chg="add mod">
          <ac:chgData name="Gabriel Oehlmeyer Brunheira" userId="d6e71ec6-9277-44ae-ae28-edd15cef87b4" providerId="ADAL" clId="{0138DDA1-88CE-4848-8404-FC2C5A4DAFDD}" dt="2024-10-13T22:19:40.264" v="980" actId="571"/>
          <ac:spMkLst>
            <pc:docMk/>
            <pc:sldMk cId="2490081303" sldId="270"/>
            <ac:spMk id="28" creationId="{A26ABE4B-2652-EDA3-8412-6B709131DF82}"/>
          </ac:spMkLst>
        </pc:spChg>
        <pc:spChg chg="add mod">
          <ac:chgData name="Gabriel Oehlmeyer Brunheira" userId="d6e71ec6-9277-44ae-ae28-edd15cef87b4" providerId="ADAL" clId="{0138DDA1-88CE-4848-8404-FC2C5A4DAFDD}" dt="2024-10-13T22:19:40.264" v="980" actId="571"/>
          <ac:spMkLst>
            <pc:docMk/>
            <pc:sldMk cId="2490081303" sldId="270"/>
            <ac:spMk id="29" creationId="{858DBB07-3477-B787-BE45-634801B3AA80}"/>
          </ac:spMkLst>
        </pc:spChg>
        <pc:spChg chg="add mod">
          <ac:chgData name="Gabriel Oehlmeyer Brunheira" userId="d6e71ec6-9277-44ae-ae28-edd15cef87b4" providerId="ADAL" clId="{0138DDA1-88CE-4848-8404-FC2C5A4DAFDD}" dt="2024-10-13T22:19:40.264" v="980" actId="571"/>
          <ac:spMkLst>
            <pc:docMk/>
            <pc:sldMk cId="2490081303" sldId="270"/>
            <ac:spMk id="30" creationId="{FC797140-8A07-7867-6E23-C6069ADF529D}"/>
          </ac:spMkLst>
        </pc:spChg>
        <pc:spChg chg="add mod">
          <ac:chgData name="Gabriel Oehlmeyer Brunheira" userId="d6e71ec6-9277-44ae-ae28-edd15cef87b4" providerId="ADAL" clId="{0138DDA1-88CE-4848-8404-FC2C5A4DAFDD}" dt="2024-10-13T22:20:17.987" v="1067" actId="122"/>
          <ac:spMkLst>
            <pc:docMk/>
            <pc:sldMk cId="2490081303" sldId="270"/>
            <ac:spMk id="31" creationId="{C29FB803-8D84-7C2F-1AD5-574974B4A054}"/>
          </ac:spMkLst>
        </pc:spChg>
        <pc:grpChg chg="add mod">
          <ac:chgData name="Gabriel Oehlmeyer Brunheira" userId="d6e71ec6-9277-44ae-ae28-edd15cef87b4" providerId="ADAL" clId="{0138DDA1-88CE-4848-8404-FC2C5A4DAFDD}" dt="2024-10-13T22:19:40.264" v="980" actId="571"/>
          <ac:grpSpMkLst>
            <pc:docMk/>
            <pc:sldMk cId="2490081303" sldId="270"/>
            <ac:grpSpMk id="22" creationId="{394A98AD-C50E-CB00-AA5A-A32A6E1ED83A}"/>
          </ac:grpSpMkLst>
        </pc:grpChg>
        <pc:picChg chg="add del mod">
          <ac:chgData name="Gabriel Oehlmeyer Brunheira" userId="d6e71ec6-9277-44ae-ae28-edd15cef87b4" providerId="ADAL" clId="{0138DDA1-88CE-4848-8404-FC2C5A4DAFDD}" dt="2024-10-13T22:06:02.071" v="567" actId="478"/>
          <ac:picMkLst>
            <pc:docMk/>
            <pc:sldMk cId="2490081303" sldId="270"/>
            <ac:picMk id="4" creationId="{C852975A-F95E-4041-2FEB-0374696C6D6A}"/>
          </ac:picMkLst>
        </pc:picChg>
        <pc:picChg chg="del">
          <ac:chgData name="Gabriel Oehlmeyer Brunheira" userId="d6e71ec6-9277-44ae-ae28-edd15cef87b4" providerId="ADAL" clId="{0138DDA1-88CE-4848-8404-FC2C5A4DAFDD}" dt="2024-10-13T21:53:27.559" v="548" actId="478"/>
          <ac:picMkLst>
            <pc:docMk/>
            <pc:sldMk cId="2490081303" sldId="270"/>
            <ac:picMk id="5" creationId="{CDCC30E4-06BA-AB33-2484-1495E0A4C368}"/>
          </ac:picMkLst>
        </pc:picChg>
        <pc:picChg chg="del">
          <ac:chgData name="Gabriel Oehlmeyer Brunheira" userId="d6e71ec6-9277-44ae-ae28-edd15cef87b4" providerId="ADAL" clId="{0138DDA1-88CE-4848-8404-FC2C5A4DAFDD}" dt="2024-10-13T21:53:28.612" v="549" actId="478"/>
          <ac:picMkLst>
            <pc:docMk/>
            <pc:sldMk cId="2490081303" sldId="270"/>
            <ac:picMk id="6" creationId="{47E59988-10F9-84AD-EEE3-042A87416DA8}"/>
          </ac:picMkLst>
        </pc:picChg>
        <pc:picChg chg="del">
          <ac:chgData name="Gabriel Oehlmeyer Brunheira" userId="d6e71ec6-9277-44ae-ae28-edd15cef87b4" providerId="ADAL" clId="{0138DDA1-88CE-4848-8404-FC2C5A4DAFDD}" dt="2024-10-13T21:53:31.324" v="551" actId="478"/>
          <ac:picMkLst>
            <pc:docMk/>
            <pc:sldMk cId="2490081303" sldId="270"/>
            <ac:picMk id="7" creationId="{1B64CD01-0B70-CAE0-EFCC-10F80FB88A6F}"/>
          </ac:picMkLst>
        </pc:picChg>
        <pc:picChg chg="del">
          <ac:chgData name="Gabriel Oehlmeyer Brunheira" userId="d6e71ec6-9277-44ae-ae28-edd15cef87b4" providerId="ADAL" clId="{0138DDA1-88CE-4848-8404-FC2C5A4DAFDD}" dt="2024-10-13T21:53:30.514" v="550" actId="478"/>
          <ac:picMkLst>
            <pc:docMk/>
            <pc:sldMk cId="2490081303" sldId="270"/>
            <ac:picMk id="8" creationId="{EDE141F5-1CD1-ABBE-CC61-6737857E7751}"/>
          </ac:picMkLst>
        </pc:picChg>
        <pc:picChg chg="del">
          <ac:chgData name="Gabriel Oehlmeyer Brunheira" userId="d6e71ec6-9277-44ae-ae28-edd15cef87b4" providerId="ADAL" clId="{0138DDA1-88CE-4848-8404-FC2C5A4DAFDD}" dt="2024-10-13T21:53:32.407" v="552" actId="478"/>
          <ac:picMkLst>
            <pc:docMk/>
            <pc:sldMk cId="2490081303" sldId="270"/>
            <ac:picMk id="9" creationId="{9B9F7044-E466-BB2A-5865-D9338E5CB05E}"/>
          </ac:picMkLst>
        </pc:picChg>
        <pc:picChg chg="add mod">
          <ac:chgData name="Gabriel Oehlmeyer Brunheira" userId="d6e71ec6-9277-44ae-ae28-edd15cef87b4" providerId="ADAL" clId="{0138DDA1-88CE-4848-8404-FC2C5A4DAFDD}" dt="2024-10-13T22:19:40.264" v="980" actId="571"/>
          <ac:picMkLst>
            <pc:docMk/>
            <pc:sldMk cId="2490081303" sldId="270"/>
            <ac:picMk id="11" creationId="{BAA40BA3-1006-035B-0F5D-10F0F98D7A97}"/>
          </ac:picMkLst>
        </pc:picChg>
        <pc:picChg chg="del">
          <ac:chgData name="Gabriel Oehlmeyer Brunheira" userId="d6e71ec6-9277-44ae-ae28-edd15cef87b4" providerId="ADAL" clId="{0138DDA1-88CE-4848-8404-FC2C5A4DAFDD}" dt="2024-10-13T21:53:32.407" v="552" actId="478"/>
          <ac:picMkLst>
            <pc:docMk/>
            <pc:sldMk cId="2490081303" sldId="270"/>
            <ac:picMk id="12" creationId="{98F56D7D-2D8F-648F-E697-0BFE3285522A}"/>
          </ac:picMkLst>
        </pc:picChg>
        <pc:picChg chg="del">
          <ac:chgData name="Gabriel Oehlmeyer Brunheira" userId="d6e71ec6-9277-44ae-ae28-edd15cef87b4" providerId="ADAL" clId="{0138DDA1-88CE-4848-8404-FC2C5A4DAFDD}" dt="2024-10-13T21:53:32.407" v="552" actId="478"/>
          <ac:picMkLst>
            <pc:docMk/>
            <pc:sldMk cId="2490081303" sldId="270"/>
            <ac:picMk id="13" creationId="{77A7B65B-9D3B-7538-BD76-0431BCC01AD0}"/>
          </ac:picMkLst>
        </pc:picChg>
        <pc:picChg chg="del">
          <ac:chgData name="Gabriel Oehlmeyer Brunheira" userId="d6e71ec6-9277-44ae-ae28-edd15cef87b4" providerId="ADAL" clId="{0138DDA1-88CE-4848-8404-FC2C5A4DAFDD}" dt="2024-10-13T21:53:32.407" v="552" actId="478"/>
          <ac:picMkLst>
            <pc:docMk/>
            <pc:sldMk cId="2490081303" sldId="270"/>
            <ac:picMk id="14" creationId="{D0217D27-25F9-4DA4-E40D-F16C8B61E37A}"/>
          </ac:picMkLst>
        </pc:picChg>
        <pc:picChg chg="del">
          <ac:chgData name="Gabriel Oehlmeyer Brunheira" userId="d6e71ec6-9277-44ae-ae28-edd15cef87b4" providerId="ADAL" clId="{0138DDA1-88CE-4848-8404-FC2C5A4DAFDD}" dt="2024-10-13T21:53:32.407" v="552" actId="478"/>
          <ac:picMkLst>
            <pc:docMk/>
            <pc:sldMk cId="2490081303" sldId="270"/>
            <ac:picMk id="15" creationId="{F67A2B68-E893-DD51-9640-04F44A3E088B}"/>
          </ac:picMkLst>
        </pc:picChg>
      </pc:sldChg>
      <pc:sldChg chg="addSp delSp modSp mod">
        <pc:chgData name="Gabriel Oehlmeyer Brunheira" userId="d6e71ec6-9277-44ae-ae28-edd15cef87b4" providerId="ADAL" clId="{0138DDA1-88CE-4848-8404-FC2C5A4DAFDD}" dt="2024-10-13T22:20:48.638" v="1074" actId="1076"/>
        <pc:sldMkLst>
          <pc:docMk/>
          <pc:sldMk cId="614174140" sldId="277"/>
        </pc:sldMkLst>
        <pc:spChg chg="add">
          <ac:chgData name="Gabriel Oehlmeyer Brunheira" userId="d6e71ec6-9277-44ae-ae28-edd15cef87b4" providerId="ADAL" clId="{0138DDA1-88CE-4848-8404-FC2C5A4DAFDD}" dt="2024-10-13T21:48:18.969" v="410"/>
          <ac:spMkLst>
            <pc:docMk/>
            <pc:sldMk cId="614174140" sldId="277"/>
            <ac:spMk id="2" creationId="{6706AFBD-7C17-F296-0CF0-483CFFBF3BCC}"/>
          </ac:spMkLst>
        </pc:spChg>
        <pc:spChg chg="mod">
          <ac:chgData name="Gabriel Oehlmeyer Brunheira" userId="d6e71ec6-9277-44ae-ae28-edd15cef87b4" providerId="ADAL" clId="{0138DDA1-88CE-4848-8404-FC2C5A4DAFDD}" dt="2024-10-13T22:20:48.638" v="1074" actId="1076"/>
          <ac:spMkLst>
            <pc:docMk/>
            <pc:sldMk cId="614174140" sldId="277"/>
            <ac:spMk id="4" creationId="{377F8A6A-682B-C00A-074E-6B4707D63CDF}"/>
          </ac:spMkLst>
        </pc:spChg>
        <pc:picChg chg="del">
          <ac:chgData name="Gabriel Oehlmeyer Brunheira" userId="d6e71ec6-9277-44ae-ae28-edd15cef87b4" providerId="ADAL" clId="{0138DDA1-88CE-4848-8404-FC2C5A4DAFDD}" dt="2024-10-13T21:47:52.337" v="409" actId="478"/>
          <ac:picMkLst>
            <pc:docMk/>
            <pc:sldMk cId="614174140" sldId="277"/>
            <ac:picMk id="5" creationId="{84BF67F3-DA31-8C1B-9F0A-4CA815EB62E6}"/>
          </ac:picMkLst>
        </pc:picChg>
        <pc:picChg chg="add mod">
          <ac:chgData name="Gabriel Oehlmeyer Brunheira" userId="d6e71ec6-9277-44ae-ae28-edd15cef87b4" providerId="ADAL" clId="{0138DDA1-88CE-4848-8404-FC2C5A4DAFDD}" dt="2024-10-13T22:20:44.095" v="1072" actId="1076"/>
          <ac:picMkLst>
            <pc:docMk/>
            <pc:sldMk cId="614174140" sldId="277"/>
            <ac:picMk id="7" creationId="{6257F4DB-5A0F-84F8-5EC5-42F9E1D9E36E}"/>
          </ac:picMkLst>
        </pc:picChg>
      </pc:sldChg>
      <pc:sldChg chg="addSp delSp modSp mod">
        <pc:chgData name="Gabriel Oehlmeyer Brunheira" userId="d6e71ec6-9277-44ae-ae28-edd15cef87b4" providerId="ADAL" clId="{0138DDA1-88CE-4848-8404-FC2C5A4DAFDD}" dt="2024-10-13T21:54:00.597" v="558" actId="1076"/>
        <pc:sldMkLst>
          <pc:docMk/>
          <pc:sldMk cId="19858909" sldId="278"/>
        </pc:sldMkLst>
        <pc:spChg chg="add">
          <ac:chgData name="Gabriel Oehlmeyer Brunheira" userId="d6e71ec6-9277-44ae-ae28-edd15cef87b4" providerId="ADAL" clId="{0138DDA1-88CE-4848-8404-FC2C5A4DAFDD}" dt="2024-10-13T21:53:54.880" v="555"/>
          <ac:spMkLst>
            <pc:docMk/>
            <pc:sldMk cId="19858909" sldId="278"/>
            <ac:spMk id="2" creationId="{B7801E41-61FA-2DB4-8416-4FBFF362888A}"/>
          </ac:spMkLst>
        </pc:spChg>
        <pc:spChg chg="del">
          <ac:chgData name="Gabriel Oehlmeyer Brunheira" userId="d6e71ec6-9277-44ae-ae28-edd15cef87b4" providerId="ADAL" clId="{0138DDA1-88CE-4848-8404-FC2C5A4DAFDD}" dt="2024-10-13T21:53:07.151" v="540" actId="478"/>
          <ac:spMkLst>
            <pc:docMk/>
            <pc:sldMk cId="19858909" sldId="278"/>
            <ac:spMk id="12" creationId="{0C13BFDF-20FF-DE44-9A4A-619884F56844}"/>
          </ac:spMkLst>
        </pc:spChg>
        <pc:spChg chg="mod">
          <ac:chgData name="Gabriel Oehlmeyer Brunheira" userId="d6e71ec6-9277-44ae-ae28-edd15cef87b4" providerId="ADAL" clId="{0138DDA1-88CE-4848-8404-FC2C5A4DAFDD}" dt="2024-10-13T21:53:20.528" v="546" actId="1076"/>
          <ac:spMkLst>
            <pc:docMk/>
            <pc:sldMk cId="19858909" sldId="278"/>
            <ac:spMk id="13" creationId="{6CAA8F41-BC34-CB0A-287B-AA6FA78D8639}"/>
          </ac:spMkLst>
        </pc:spChg>
        <pc:spChg chg="mod">
          <ac:chgData name="Gabriel Oehlmeyer Brunheira" userId="d6e71ec6-9277-44ae-ae28-edd15cef87b4" providerId="ADAL" clId="{0138DDA1-88CE-4848-8404-FC2C5A4DAFDD}" dt="2024-10-13T21:53:22.466" v="547" actId="1076"/>
          <ac:spMkLst>
            <pc:docMk/>
            <pc:sldMk cId="19858909" sldId="278"/>
            <ac:spMk id="15" creationId="{AC2F4BA5-0346-0BBC-C801-D5631F3150D0}"/>
          </ac:spMkLst>
        </pc:spChg>
        <pc:picChg chg="add mod">
          <ac:chgData name="Gabriel Oehlmeyer Brunheira" userId="d6e71ec6-9277-44ae-ae28-edd15cef87b4" providerId="ADAL" clId="{0138DDA1-88CE-4848-8404-FC2C5A4DAFDD}" dt="2024-10-13T21:54:00.597" v="558" actId="1076"/>
          <ac:picMkLst>
            <pc:docMk/>
            <pc:sldMk cId="19858909" sldId="278"/>
            <ac:picMk id="5" creationId="{C6E987FA-FDF5-C8C2-7167-50477C1CF1CF}"/>
          </ac:picMkLst>
        </pc:picChg>
        <pc:picChg chg="del">
          <ac:chgData name="Gabriel Oehlmeyer Brunheira" userId="d6e71ec6-9277-44ae-ae28-edd15cef87b4" providerId="ADAL" clId="{0138DDA1-88CE-4848-8404-FC2C5A4DAFDD}" dt="2024-10-13T21:53:07.151" v="540" actId="478"/>
          <ac:picMkLst>
            <pc:docMk/>
            <pc:sldMk cId="19858909" sldId="278"/>
            <ac:picMk id="6" creationId="{FAB373DF-57AC-4476-97C6-07B499D60524}"/>
          </ac:picMkLst>
        </pc:picChg>
        <pc:picChg chg="del mod">
          <ac:chgData name="Gabriel Oehlmeyer Brunheira" userId="d6e71ec6-9277-44ae-ae28-edd15cef87b4" providerId="ADAL" clId="{0138DDA1-88CE-4848-8404-FC2C5A4DAFDD}" dt="2024-10-13T21:53:54.600" v="554" actId="478"/>
          <ac:picMkLst>
            <pc:docMk/>
            <pc:sldMk cId="19858909" sldId="278"/>
            <ac:picMk id="14" creationId="{4D3D2083-28CA-F9F1-A13A-01137A0550A5}"/>
          </ac:picMkLst>
        </pc:picChg>
        <pc:picChg chg="mod">
          <ac:chgData name="Gabriel Oehlmeyer Brunheira" userId="d6e71ec6-9277-44ae-ae28-edd15cef87b4" providerId="ADAL" clId="{0138DDA1-88CE-4848-8404-FC2C5A4DAFDD}" dt="2024-10-13T21:53:20.528" v="546" actId="1076"/>
          <ac:picMkLst>
            <pc:docMk/>
            <pc:sldMk cId="19858909" sldId="278"/>
            <ac:picMk id="11270" creationId="{15CFBB88-623E-F5A9-7B1E-CACBA7AD2D32}"/>
          </ac:picMkLst>
        </pc:picChg>
      </pc:sldChg>
      <pc:sldChg chg="addSp delSp modSp new del mod">
        <pc:chgData name="Gabriel Oehlmeyer Brunheira" userId="d6e71ec6-9277-44ae-ae28-edd15cef87b4" providerId="ADAL" clId="{0138DDA1-88CE-4848-8404-FC2C5A4DAFDD}" dt="2024-10-12T19:04:27.033" v="10" actId="47"/>
        <pc:sldMkLst>
          <pc:docMk/>
          <pc:sldMk cId="228186831" sldId="281"/>
        </pc:sldMkLst>
        <pc:spChg chg="del">
          <ac:chgData name="Gabriel Oehlmeyer Brunheira" userId="d6e71ec6-9277-44ae-ae28-edd15cef87b4" providerId="ADAL" clId="{0138DDA1-88CE-4848-8404-FC2C5A4DAFDD}" dt="2024-10-12T12:57:53.865" v="2" actId="931"/>
          <ac:spMkLst>
            <pc:docMk/>
            <pc:sldMk cId="228186831" sldId="281"/>
            <ac:spMk id="3" creationId="{5C23811A-CD44-1448-A8CC-109E2A8C25DB}"/>
          </ac:spMkLst>
        </pc:spChg>
        <pc:spChg chg="add mod">
          <ac:chgData name="Gabriel Oehlmeyer Brunheira" userId="d6e71ec6-9277-44ae-ae28-edd15cef87b4" providerId="ADAL" clId="{0138DDA1-88CE-4848-8404-FC2C5A4DAFDD}" dt="2024-10-12T12:58:35.872" v="9" actId="478"/>
          <ac:spMkLst>
            <pc:docMk/>
            <pc:sldMk cId="228186831" sldId="281"/>
            <ac:spMk id="8" creationId="{FF4864F9-2CAA-2A36-5027-41F74A482C94}"/>
          </ac:spMkLst>
        </pc:spChg>
        <pc:picChg chg="add del mod modCrop">
          <ac:chgData name="Gabriel Oehlmeyer Brunheira" userId="d6e71ec6-9277-44ae-ae28-edd15cef87b4" providerId="ADAL" clId="{0138DDA1-88CE-4848-8404-FC2C5A4DAFDD}" dt="2024-10-12T12:58:35.872" v="9" actId="478"/>
          <ac:picMkLst>
            <pc:docMk/>
            <pc:sldMk cId="228186831" sldId="281"/>
            <ac:picMk id="6" creationId="{8C42911C-04E8-DD2E-EFEC-94BDDF579140}"/>
          </ac:picMkLst>
        </pc:picChg>
      </pc:sldChg>
      <pc:sldChg chg="addSp delSp modSp add del mod">
        <pc:chgData name="Gabriel Oehlmeyer Brunheira" userId="d6e71ec6-9277-44ae-ae28-edd15cef87b4" providerId="ADAL" clId="{0138DDA1-88CE-4848-8404-FC2C5A4DAFDD}" dt="2024-10-13T22:20:26.773" v="1068" actId="47"/>
        <pc:sldMkLst>
          <pc:docMk/>
          <pc:sldMk cId="3236579900" sldId="281"/>
        </pc:sldMkLst>
        <pc:picChg chg="add del mod">
          <ac:chgData name="Gabriel Oehlmeyer Brunheira" userId="d6e71ec6-9277-44ae-ae28-edd15cef87b4" providerId="ADAL" clId="{0138DDA1-88CE-4848-8404-FC2C5A4DAFDD}" dt="2024-10-13T20:54:21.557" v="94" actId="478"/>
          <ac:picMkLst>
            <pc:docMk/>
            <pc:sldMk cId="3236579900" sldId="281"/>
            <ac:picMk id="4" creationId="{8EA27000-9D9C-70BA-9E8A-A52D665EACE7}"/>
          </ac:picMkLst>
        </pc:picChg>
        <pc:picChg chg="del">
          <ac:chgData name="Gabriel Oehlmeyer Brunheira" userId="d6e71ec6-9277-44ae-ae28-edd15cef87b4" providerId="ADAL" clId="{0138DDA1-88CE-4848-8404-FC2C5A4DAFDD}" dt="2024-10-13T20:53:46.091" v="89" actId="478"/>
          <ac:picMkLst>
            <pc:docMk/>
            <pc:sldMk cId="3236579900" sldId="281"/>
            <ac:picMk id="5" creationId="{CDCC30E4-06BA-AB33-2484-1495E0A4C368}"/>
          </ac:picMkLst>
        </pc:picChg>
        <pc:picChg chg="del">
          <ac:chgData name="Gabriel Oehlmeyer Brunheira" userId="d6e71ec6-9277-44ae-ae28-edd15cef87b4" providerId="ADAL" clId="{0138DDA1-88CE-4848-8404-FC2C5A4DAFDD}" dt="2024-10-13T20:53:43.420" v="88" actId="478"/>
          <ac:picMkLst>
            <pc:docMk/>
            <pc:sldMk cId="3236579900" sldId="281"/>
            <ac:picMk id="6" creationId="{47E59988-10F9-84AD-EEE3-042A87416DA8}"/>
          </ac:picMkLst>
        </pc:picChg>
        <pc:picChg chg="del">
          <ac:chgData name="Gabriel Oehlmeyer Brunheira" userId="d6e71ec6-9277-44ae-ae28-edd15cef87b4" providerId="ADAL" clId="{0138DDA1-88CE-4848-8404-FC2C5A4DAFDD}" dt="2024-10-13T20:53:46.575" v="90" actId="478"/>
          <ac:picMkLst>
            <pc:docMk/>
            <pc:sldMk cId="3236579900" sldId="281"/>
            <ac:picMk id="7" creationId="{1B64CD01-0B70-CAE0-EFCC-10F80FB88A6F}"/>
          </ac:picMkLst>
        </pc:picChg>
        <pc:picChg chg="del">
          <ac:chgData name="Gabriel Oehlmeyer Brunheira" userId="d6e71ec6-9277-44ae-ae28-edd15cef87b4" providerId="ADAL" clId="{0138DDA1-88CE-4848-8404-FC2C5A4DAFDD}" dt="2024-10-13T20:53:47.367" v="91" actId="478"/>
          <ac:picMkLst>
            <pc:docMk/>
            <pc:sldMk cId="3236579900" sldId="281"/>
            <ac:picMk id="8" creationId="{EDE141F5-1CD1-ABBE-CC61-6737857E7751}"/>
          </ac:picMkLst>
        </pc:picChg>
        <pc:picChg chg="del">
          <ac:chgData name="Gabriel Oehlmeyer Brunheira" userId="d6e71ec6-9277-44ae-ae28-edd15cef87b4" providerId="ADAL" clId="{0138DDA1-88CE-4848-8404-FC2C5A4DAFDD}" dt="2024-10-13T20:53:48.593" v="92" actId="478"/>
          <ac:picMkLst>
            <pc:docMk/>
            <pc:sldMk cId="3236579900" sldId="281"/>
            <ac:picMk id="9" creationId="{9B9F7044-E466-BB2A-5865-D9338E5CB05E}"/>
          </ac:picMkLst>
        </pc:picChg>
        <pc:picChg chg="add del mod">
          <ac:chgData name="Gabriel Oehlmeyer Brunheira" userId="d6e71ec6-9277-44ae-ae28-edd15cef87b4" providerId="ADAL" clId="{0138DDA1-88CE-4848-8404-FC2C5A4DAFDD}" dt="2024-10-13T22:05:14.163" v="559" actId="478"/>
          <ac:picMkLst>
            <pc:docMk/>
            <pc:sldMk cId="3236579900" sldId="281"/>
            <ac:picMk id="11" creationId="{D2F6137A-A0B6-36CB-9DFC-236456B661EA}"/>
          </ac:picMkLst>
        </pc:picChg>
        <pc:picChg chg="del">
          <ac:chgData name="Gabriel Oehlmeyer Brunheira" userId="d6e71ec6-9277-44ae-ae28-edd15cef87b4" providerId="ADAL" clId="{0138DDA1-88CE-4848-8404-FC2C5A4DAFDD}" dt="2024-10-13T20:53:48.593" v="92" actId="478"/>
          <ac:picMkLst>
            <pc:docMk/>
            <pc:sldMk cId="3236579900" sldId="281"/>
            <ac:picMk id="12" creationId="{98F56D7D-2D8F-648F-E697-0BFE3285522A}"/>
          </ac:picMkLst>
        </pc:picChg>
        <pc:picChg chg="del">
          <ac:chgData name="Gabriel Oehlmeyer Brunheira" userId="d6e71ec6-9277-44ae-ae28-edd15cef87b4" providerId="ADAL" clId="{0138DDA1-88CE-4848-8404-FC2C5A4DAFDD}" dt="2024-10-13T20:53:48.593" v="92" actId="478"/>
          <ac:picMkLst>
            <pc:docMk/>
            <pc:sldMk cId="3236579900" sldId="281"/>
            <ac:picMk id="13" creationId="{77A7B65B-9D3B-7538-BD76-0431BCC01AD0}"/>
          </ac:picMkLst>
        </pc:picChg>
        <pc:picChg chg="del">
          <ac:chgData name="Gabriel Oehlmeyer Brunheira" userId="d6e71ec6-9277-44ae-ae28-edd15cef87b4" providerId="ADAL" clId="{0138DDA1-88CE-4848-8404-FC2C5A4DAFDD}" dt="2024-10-13T20:53:48.593" v="92" actId="478"/>
          <ac:picMkLst>
            <pc:docMk/>
            <pc:sldMk cId="3236579900" sldId="281"/>
            <ac:picMk id="14" creationId="{D0217D27-25F9-4DA4-E40D-F16C8B61E37A}"/>
          </ac:picMkLst>
        </pc:picChg>
        <pc:picChg chg="del">
          <ac:chgData name="Gabriel Oehlmeyer Brunheira" userId="d6e71ec6-9277-44ae-ae28-edd15cef87b4" providerId="ADAL" clId="{0138DDA1-88CE-4848-8404-FC2C5A4DAFDD}" dt="2024-10-13T20:53:48.593" v="92" actId="478"/>
          <ac:picMkLst>
            <pc:docMk/>
            <pc:sldMk cId="3236579900" sldId="281"/>
            <ac:picMk id="15" creationId="{F67A2B68-E893-DD51-9640-04F44A3E088B}"/>
          </ac:picMkLst>
        </pc:picChg>
        <pc:picChg chg="add mod">
          <ac:chgData name="Gabriel Oehlmeyer Brunheira" userId="d6e71ec6-9277-44ae-ae28-edd15cef87b4" providerId="ADAL" clId="{0138DDA1-88CE-4848-8404-FC2C5A4DAFDD}" dt="2024-10-13T22:05:19.006" v="560" actId="931"/>
          <ac:picMkLst>
            <pc:docMk/>
            <pc:sldMk cId="3236579900" sldId="281"/>
            <ac:picMk id="18" creationId="{162B1A27-80E9-FD9D-E276-20D037BC49A2}"/>
          </ac:picMkLst>
        </pc:picChg>
      </pc:sldChg>
      <pc:sldChg chg="addSp delSp modSp add del mod">
        <pc:chgData name="Gabriel Oehlmeyer Brunheira" userId="d6e71ec6-9277-44ae-ae28-edd15cef87b4" providerId="ADAL" clId="{0138DDA1-88CE-4848-8404-FC2C5A4DAFDD}" dt="2024-10-12T19:17:03.089" v="86" actId="47"/>
        <pc:sldMkLst>
          <pc:docMk/>
          <pc:sldMk cId="3244557792" sldId="281"/>
        </pc:sldMkLst>
        <pc:spChg chg="mod">
          <ac:chgData name="Gabriel Oehlmeyer Brunheira" userId="d6e71ec6-9277-44ae-ae28-edd15cef87b4" providerId="ADAL" clId="{0138DDA1-88CE-4848-8404-FC2C5A4DAFDD}" dt="2024-10-12T19:09:55.933" v="85" actId="21"/>
          <ac:spMkLst>
            <pc:docMk/>
            <pc:sldMk cId="3244557792" sldId="281"/>
            <ac:spMk id="2" creationId="{06D00BE5-8FF7-8B88-CD2C-26E971C0F924}"/>
          </ac:spMkLst>
        </pc:spChg>
        <pc:graphicFrameChg chg="add del mod modGraphic">
          <ac:chgData name="Gabriel Oehlmeyer Brunheira" userId="d6e71ec6-9277-44ae-ae28-edd15cef87b4" providerId="ADAL" clId="{0138DDA1-88CE-4848-8404-FC2C5A4DAFDD}" dt="2024-10-12T19:08:25.089" v="72" actId="478"/>
          <ac:graphicFrameMkLst>
            <pc:docMk/>
            <pc:sldMk cId="3244557792" sldId="281"/>
            <ac:graphicFrameMk id="5" creationId="{4BE49DBE-C362-81BE-F0BB-5ACEDFF501A7}"/>
          </ac:graphicFrameMkLst>
        </pc:graphicFrameChg>
        <pc:picChg chg="del">
          <ac:chgData name="Gabriel Oehlmeyer Brunheira" userId="d6e71ec6-9277-44ae-ae28-edd15cef87b4" providerId="ADAL" clId="{0138DDA1-88CE-4848-8404-FC2C5A4DAFDD}" dt="2024-10-12T19:06:48.522" v="68" actId="478"/>
          <ac:picMkLst>
            <pc:docMk/>
            <pc:sldMk cId="3244557792" sldId="281"/>
            <ac:picMk id="12290" creationId="{C4FF1B8F-6E6A-4133-8E68-E960555EC0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3BF89-B588-4CE3-BE56-00FE2C38B4C2}" type="datetimeFigureOut">
              <a:rPr lang="pt-BR" smtClean="0"/>
              <a:t>13/10/2024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AFC63-EF71-4380-91EF-9F4DB7C35C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22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F104-A7EC-4ACB-A972-317F9A9B89C9}" type="datetime1">
              <a:rPr lang="pt-BR" smtClean="0"/>
              <a:t>13/10/2024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70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4A7F-71ED-4E25-A56A-EA0E935AC73B}" type="datetime1">
              <a:rPr lang="pt-BR" smtClean="0"/>
              <a:t>13/10/2024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3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99B-033E-4130-B73A-6CE61A367AE5}" type="datetime1">
              <a:rPr lang="pt-BR" smtClean="0"/>
              <a:t>13/10/2024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365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3BA3-4B4F-4715-91F4-816BF864940B}" type="datetime1">
              <a:rPr lang="pt-BR" smtClean="0"/>
              <a:t>13/10/2024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90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F37D6-DDD2-497C-B4EA-E58F872D9BB3}" type="datetime1">
              <a:rPr lang="pt-BR" smtClean="0"/>
              <a:t>13/10/2024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5435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D50-C358-49A9-9BC3-D39BFA44A324}" type="datetime1">
              <a:rPr lang="pt-BR" smtClean="0"/>
              <a:t>13/10/2024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724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C2D2-B845-4F86-8202-C350FF4BEA8F}" type="datetime1">
              <a:rPr lang="pt-BR" smtClean="0"/>
              <a:t>13/10/2024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392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1FBF-6118-4D33-9579-7E059FB3417D}" type="datetime1">
              <a:rPr lang="pt-BR" smtClean="0"/>
              <a:t>13/10/2024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15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F942-07B5-4574-9E0D-66F20CC3AC47}" type="datetime1">
              <a:rPr lang="pt-BR" smtClean="0"/>
              <a:t>13/10/2024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17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81D5-94A4-4A09-B1CE-098C6C79522B}" type="datetime1">
              <a:rPr lang="pt-BR" smtClean="0"/>
              <a:t>13/10/2024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83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8D7C-2CFB-4896-83B2-2DF8FC8605F0}" type="datetime1">
              <a:rPr lang="pt-BR" smtClean="0"/>
              <a:t>13/10/2024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18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C5BA-B41B-4D5A-B775-D008A6019DD0}" type="datetime1">
              <a:rPr lang="pt-BR" smtClean="0"/>
              <a:t>13/10/2024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79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FDC4F-3EDC-4542-8B79-2E3A4CFFAFC4}" type="datetime1">
              <a:rPr lang="pt-BR" smtClean="0"/>
              <a:t>13/10/2024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92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C00B-C2C7-4553-894D-C8158C1C38E7}" type="datetime1">
              <a:rPr lang="pt-BR" smtClean="0"/>
              <a:t>13/10/2024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60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3242-9F67-4358-8621-77FA48CF55C8}" type="datetime1">
              <a:rPr lang="pt-BR" smtClean="0"/>
              <a:t>13/10/2024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7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8FC0-E010-4B3A-9590-DDEEA3718F0D}" type="datetime1">
              <a:rPr lang="pt-BR" smtClean="0"/>
              <a:t>13/10/2024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94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E2748-8A3E-46F1-9C3F-12FA55CA9E6A}" type="datetime1">
              <a:rPr lang="pt-BR" smtClean="0"/>
              <a:t>13/10/2024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99CA695-8F02-4D46-8276-9CDD784AE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89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rogue.co/post/capacitive-soil-moisture-sensor-v1-2-schematic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rgbClr val="FF0000"/>
                </a:solidFill>
              </a:rPr>
              <a:t>R</a:t>
            </a:r>
            <a:r>
              <a:rPr lang="pt-BR" sz="3300" b="1" dirty="0">
                <a:solidFill>
                  <a:schemeClr val="bg1"/>
                </a:solidFill>
              </a:rPr>
              <a:t>TOS-</a:t>
            </a:r>
            <a:r>
              <a:rPr lang="pt-BR" sz="3300" b="1" dirty="0" err="1">
                <a:solidFill>
                  <a:schemeClr val="bg1"/>
                </a:solidFill>
              </a:rPr>
              <a:t>based</a:t>
            </a:r>
            <a:r>
              <a:rPr lang="pt-BR" sz="3300" b="1" dirty="0">
                <a:solidFill>
                  <a:schemeClr val="bg1"/>
                </a:solidFill>
              </a:rPr>
              <a:t> 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chemeClr val="accent3"/>
                </a:solidFill>
              </a:rPr>
              <a:t>E</a:t>
            </a:r>
            <a:r>
              <a:rPr lang="pt-BR" sz="3300" b="1" dirty="0">
                <a:solidFill>
                  <a:schemeClr val="bg1"/>
                </a:solidFill>
              </a:rPr>
              <a:t>nvironmental data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 err="1">
                <a:solidFill>
                  <a:schemeClr val="accent2"/>
                </a:solidFill>
              </a:rPr>
              <a:t>G</a:t>
            </a:r>
            <a:r>
              <a:rPr lang="pt-BR" sz="3300" b="1" dirty="0" err="1">
                <a:solidFill>
                  <a:schemeClr val="bg1"/>
                </a:solidFill>
              </a:rPr>
              <a:t>athering</a:t>
            </a:r>
            <a:r>
              <a:rPr lang="pt-BR" sz="3300" b="1" dirty="0">
                <a:solidFill>
                  <a:schemeClr val="bg1"/>
                </a:solidFill>
              </a:rPr>
              <a:t> &amp;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rgbClr val="FF0000"/>
                </a:solidFill>
              </a:rPr>
              <a:t>G</a:t>
            </a:r>
            <a:r>
              <a:rPr lang="pt-BR" sz="3300" b="1" dirty="0">
                <a:solidFill>
                  <a:schemeClr val="bg1"/>
                </a:solidFill>
              </a:rPr>
              <a:t>arden 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>
                <a:solidFill>
                  <a:schemeClr val="accent3"/>
                </a:solidFill>
              </a:rPr>
              <a:t>A</a:t>
            </a:r>
            <a:r>
              <a:rPr lang="pt-BR" sz="3300" b="1" dirty="0">
                <a:solidFill>
                  <a:schemeClr val="bg1"/>
                </a:solidFill>
              </a:rPr>
              <a:t>utomation</a:t>
            </a:r>
            <a:br>
              <a:rPr lang="pt-BR" sz="3300" b="1" dirty="0">
                <a:solidFill>
                  <a:schemeClr val="bg1"/>
                </a:solidFill>
              </a:rPr>
            </a:br>
            <a:r>
              <a:rPr lang="pt-BR" sz="3300" b="1" dirty="0" err="1">
                <a:solidFill>
                  <a:schemeClr val="accent2"/>
                </a:solidFill>
              </a:rPr>
              <a:t>E</a:t>
            </a:r>
            <a:r>
              <a:rPr lang="pt-BR" sz="3300" b="1" dirty="0" err="1">
                <a:solidFill>
                  <a:schemeClr val="bg1"/>
                </a:solidFill>
              </a:rPr>
              <a:t>xperiment</a:t>
            </a:r>
            <a:endParaRPr lang="pt-BR" sz="3300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7CA2-C95D-8B42-CEBE-96DF85EB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58" y="6252183"/>
            <a:ext cx="6858476" cy="430433"/>
          </a:xfrm>
        </p:spPr>
        <p:txBody>
          <a:bodyPr>
            <a:normAutofit/>
          </a:bodyPr>
          <a:lstStyle/>
          <a:p>
            <a:r>
              <a:rPr lang="pt-BR" sz="1600" dirty="0"/>
              <a:t>Gabriel Oehlmeyer Brunheira | RA 061012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6740158-7715-0361-9C50-062441059C2C}"/>
              </a:ext>
            </a:extLst>
          </p:cNvPr>
          <p:cNvSpPr txBox="1">
            <a:spLocks/>
          </p:cNvSpPr>
          <p:nvPr/>
        </p:nvSpPr>
        <p:spPr>
          <a:xfrm>
            <a:off x="124843" y="111751"/>
            <a:ext cx="6858476" cy="1073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ADAA86-E93F-D103-8443-DEE8FB2A10E3}"/>
              </a:ext>
            </a:extLst>
          </p:cNvPr>
          <p:cNvSpPr txBox="1"/>
          <p:nvPr/>
        </p:nvSpPr>
        <p:spPr>
          <a:xfrm>
            <a:off x="121669" y="128003"/>
            <a:ext cx="5572253" cy="856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400" dirty="0"/>
              <a:t>Faculdade de Engenharia Mecânica | UNICAMP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200" kern="100" spc="75" dirty="0">
                <a:solidFill>
                  <a:srgbClr val="595959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IM420X | Tópicos em Controle de Sistemas Mecânicos - Projeto de Sistemas Embarcados de Tempo Real</a:t>
            </a:r>
          </a:p>
        </p:txBody>
      </p:sp>
      <p:pic>
        <p:nvPicPr>
          <p:cNvPr id="11" name="Imagem 10" descr="Unicamp Logo PNG Transparent &amp; SVG Vector - Freebie Supply">
            <a:extLst>
              <a:ext uri="{FF2B5EF4-FFF2-40B4-BE49-F238E27FC236}">
                <a16:creationId xmlns:a16="http://schemas.microsoft.com/office/drawing/2014/main" id="{15FA083F-78D9-F39A-7F6D-2D2A5314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33" y="93463"/>
            <a:ext cx="1039050" cy="10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834B0B3-0F7A-5AFA-DBD9-8DB87116F6A3}"/>
              </a:ext>
            </a:extLst>
          </p:cNvPr>
          <p:cNvSpPr txBox="1"/>
          <p:nvPr/>
        </p:nvSpPr>
        <p:spPr>
          <a:xfrm>
            <a:off x="434736" y="2639647"/>
            <a:ext cx="5737464" cy="1570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Projeto REGGAE</a:t>
            </a:r>
            <a:endParaRPr lang="pt-BR" sz="20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24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1 – Proposta, projeto de hardware e planejamento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116DB07D-559E-10AC-A655-DB02C76D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073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STM32 NUCLEO-G474RE Nucleo-64 z STM32G474RET6 ARM Cortex-M4 - Sklep ...">
            <a:extLst>
              <a:ext uri="{FF2B5EF4-FFF2-40B4-BE49-F238E27FC236}">
                <a16:creationId xmlns:a16="http://schemas.microsoft.com/office/drawing/2014/main" id="{BA410BC0-015A-496F-3141-E74852EEC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3" y="1654772"/>
            <a:ext cx="3099689" cy="309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1340396"/>
            <a:ext cx="6121908" cy="414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Kit de desenvolvimento NUCLEO-G474RE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ST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Microcontrolador: STM32G474RET6 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ARM Cortex-M4 170 MHz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512 KB FLASH, 128 KB RAM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Conectividade: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Embedded ST-LINK (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debugger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+ virtual COM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morpho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Arduino-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compatible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5V-USB, 5V-EXT, VIN, 3V3-EXT</a:t>
            </a:r>
            <a:endParaRPr lang="pt-BR" kern="100" dirty="0"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BA226F-EAA6-8BBB-DCE3-9C7C669E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02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610615" y="988694"/>
            <a:ext cx="6121908" cy="223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 capacitivo de umidad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de solo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3.3 ~ 5.5 VDC x 5 mA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Saída: analógica (requer calibração do usuário)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conector header 3P (VCC, GND, AOUT)</a:t>
            </a:r>
          </a:p>
        </p:txBody>
      </p:sp>
      <p:pic>
        <p:nvPicPr>
          <p:cNvPr id="5122" name="Picture 2" descr="How To Use Capacitive Soil Moisture Sensor V1 2 Esp8266 - My Bios">
            <a:extLst>
              <a:ext uri="{FF2B5EF4-FFF2-40B4-BE49-F238E27FC236}">
                <a16:creationId xmlns:a16="http://schemas.microsoft.com/office/drawing/2014/main" id="{CF5DC418-A117-7559-89CA-37D48390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22" y="1230120"/>
            <a:ext cx="2394209" cy="17551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0527575-8A31-61D6-BE6C-B12973CB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27" y="3545946"/>
            <a:ext cx="5765800" cy="27702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37ECE6A-DC31-506B-CDDA-95C64B70B1BE}"/>
              </a:ext>
            </a:extLst>
          </p:cNvPr>
          <p:cNvSpPr txBox="1"/>
          <p:nvPr/>
        </p:nvSpPr>
        <p:spPr>
          <a:xfrm>
            <a:off x="2327275" y="6479820"/>
            <a:ext cx="7537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Fonte: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Capacitive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Soil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Moisture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V1 2 </a:t>
            </a:r>
            <a:r>
              <a:rPr lang="pt-BR" sz="12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Schematic</a:t>
            </a:r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vrogue.co</a:t>
            </a:r>
            <a:endParaRPr lang="pt-BR" sz="120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5B3C16-0561-1584-2104-3BCE5A0E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2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893611"/>
            <a:ext cx="6121908" cy="6419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 de temperatura e umidad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ambiente DHT11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 ~ 5.5 VDC x 2.5 mA (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Saída: 1-wire serial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protocol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conector header 3P (VCC, GND, DATA)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Taxa de amostragem: 1 Hz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Resolução: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Umidade: 1% RH (8/16 bits)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Temperatura: 1ºC (8/16 bits)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Faixa de operação: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Umidade: 20 - 90% RH (@ 25ºC) </a:t>
            </a:r>
          </a:p>
          <a:p>
            <a:pPr marL="800100" lvl="1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Temperatura: 0 – 50ºC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pt-BR" kern="100" dirty="0"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B7544A-1E57-E1F2-DF27-415A045E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62" y="2396255"/>
            <a:ext cx="2453076" cy="206549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CF263C-D9F0-4E5C-A275-73D67E6A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64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470915" y="1975753"/>
            <a:ext cx="6121908" cy="223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Módulo com 8 relés de 5V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Genérico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Entradas: 8 opto-acopladores de 5V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Saídas: 8 relés NO/NC (125 VAC x 10 A / 220 VAC x 7 A)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 das bobinas: 5V x ? mA</a:t>
            </a:r>
          </a:p>
        </p:txBody>
      </p:sp>
      <p:pic>
        <p:nvPicPr>
          <p:cNvPr id="7174" name="Picture 6" descr="Modulo de relés 8 canales para Arduino">
            <a:extLst>
              <a:ext uri="{FF2B5EF4-FFF2-40B4-BE49-F238E27FC236}">
                <a16:creationId xmlns:a16="http://schemas.microsoft.com/office/drawing/2014/main" id="{65CAF1CE-3ABE-B249-ADD7-02CC492C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23" y="1747634"/>
            <a:ext cx="3026192" cy="302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170E0AD-FCB4-1A33-C4D9-102E48FF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66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Descrição dos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680663" y="1566432"/>
            <a:ext cx="5415337" cy="3163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 OLED 128 x 64 I2C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Fabricante: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Feiyang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Alimentação: 3 – 5 VDC x 20 mA (full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contrast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Display: OLED 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Resolução:128 x 64 pixels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Interface: I2C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Driver: SSD1306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336D5D-8C0F-C635-C3AA-B236D9C6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14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57F4DB-5A0F-84F8-5EC5-42F9E1D9E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4" y="1487054"/>
            <a:ext cx="3197346" cy="32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Demais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7F8A6A-682B-C00A-074E-6B4707D63CDF}"/>
              </a:ext>
            </a:extLst>
          </p:cNvPr>
          <p:cNvSpPr txBox="1"/>
          <p:nvPr/>
        </p:nvSpPr>
        <p:spPr>
          <a:xfrm>
            <a:off x="1233307" y="1177291"/>
            <a:ext cx="2308584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Porta pilha CR2032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C97B6F-DA22-A5EC-A3E1-CA285F8C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94" y="1712300"/>
            <a:ext cx="2952211" cy="1573957"/>
          </a:xfrm>
          <a:prstGeom prst="rect">
            <a:avLst/>
          </a:prstGeom>
        </p:spPr>
      </p:pic>
      <p:pic>
        <p:nvPicPr>
          <p:cNvPr id="11270" name="Picture 6" descr="Momentary N.O. Classic Small Push Button Switch Red 3A 125V">
            <a:extLst>
              <a:ext uri="{FF2B5EF4-FFF2-40B4-BE49-F238E27FC236}">
                <a16:creationId xmlns:a16="http://schemas.microsoft.com/office/drawing/2014/main" id="{15CFBB88-623E-F5A9-7B1E-CACBA7AD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96" y="4202556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AA8F41-BC34-CB0A-287B-AA6FA78D8639}"/>
              </a:ext>
            </a:extLst>
          </p:cNvPr>
          <p:cNvSpPr txBox="1"/>
          <p:nvPr/>
        </p:nvSpPr>
        <p:spPr>
          <a:xfrm>
            <a:off x="3948997" y="3628893"/>
            <a:ext cx="1639797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 err="1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Push-button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C2F4BA5-0346-0BBC-C801-D5631F3150D0}"/>
              </a:ext>
            </a:extLst>
          </p:cNvPr>
          <p:cNvSpPr txBox="1"/>
          <p:nvPr/>
        </p:nvSpPr>
        <p:spPr>
          <a:xfrm>
            <a:off x="6671740" y="1316310"/>
            <a:ext cx="2279361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pt-BR" sz="1800" b="1" kern="100" dirty="0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Válvula </a:t>
            </a:r>
            <a:r>
              <a:rPr lang="pt-BR" sz="1800" b="1" kern="100" dirty="0" err="1">
                <a:solidFill>
                  <a:srgbClr val="4EA72E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solenóide</a:t>
            </a:r>
            <a:r>
              <a:rPr lang="pt-BR" b="1" kern="100" dirty="0">
                <a:solidFill>
                  <a:srgbClr val="4EA72E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hidráulica 110VAC</a:t>
            </a:r>
            <a:endParaRPr lang="pt-BR" sz="2800" b="1" kern="100" dirty="0">
              <a:solidFill>
                <a:srgbClr val="4EA72E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8BA5D611-23AB-F01B-FA8C-A973C01C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E987FA-FDF5-C8C2-7167-50477C1CF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06" y="2196849"/>
            <a:ext cx="2342812" cy="21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Esquemático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ECD7F8F1-54AC-115F-DD86-BDF6B980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16</a:t>
            </a:fld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4A98AD-C50E-CB00-AA5A-A32A6E1ED83A}"/>
              </a:ext>
            </a:extLst>
          </p:cNvPr>
          <p:cNvGrpSpPr/>
          <p:nvPr/>
        </p:nvGrpSpPr>
        <p:grpSpPr>
          <a:xfrm>
            <a:off x="216179" y="738290"/>
            <a:ext cx="9980766" cy="5925098"/>
            <a:chOff x="216179" y="738290"/>
            <a:chExt cx="9980766" cy="5925098"/>
          </a:xfrm>
        </p:grpSpPr>
        <p:pic>
          <p:nvPicPr>
            <p:cNvPr id="11" name="Imagem 10" descr="Diagrama&#10;&#10;Descrição gerada automaticamente">
              <a:extLst>
                <a:ext uri="{FF2B5EF4-FFF2-40B4-BE49-F238E27FC236}">
                  <a16:creationId xmlns:a16="http://schemas.microsoft.com/office/drawing/2014/main" id="{BAA40BA3-1006-035B-0F5D-10F0F98D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36" y="793679"/>
              <a:ext cx="8979688" cy="5869709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B741C29-0880-C675-5DA3-173A5B03DA34}"/>
                </a:ext>
              </a:extLst>
            </p:cNvPr>
            <p:cNvSpPr txBox="1"/>
            <p:nvPr/>
          </p:nvSpPr>
          <p:spPr>
            <a:xfrm>
              <a:off x="5426141" y="4928616"/>
              <a:ext cx="7922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Fonte 5V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2AA956A-DA54-0B45-0923-0E9928A9D3E1}"/>
                </a:ext>
              </a:extLst>
            </p:cNvPr>
            <p:cNvSpPr txBox="1"/>
            <p:nvPr/>
          </p:nvSpPr>
          <p:spPr>
            <a:xfrm>
              <a:off x="9397125" y="893873"/>
              <a:ext cx="799820" cy="46166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Entrada 110 VAC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A25442B-BDA1-DBBD-DEC9-2D3C2B94202F}"/>
                </a:ext>
              </a:extLst>
            </p:cNvPr>
            <p:cNvSpPr txBox="1"/>
            <p:nvPr/>
          </p:nvSpPr>
          <p:spPr>
            <a:xfrm>
              <a:off x="8418039" y="3886883"/>
              <a:ext cx="14933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Válvulas </a:t>
              </a:r>
              <a:r>
                <a:rPr lang="pt-BR" sz="1200" dirty="0" err="1"/>
                <a:t>solenóides</a:t>
              </a:r>
              <a:endParaRPr lang="pt-BR" sz="1200" dirty="0"/>
            </a:p>
            <a:p>
              <a:r>
                <a:rPr lang="pt-BR" sz="1200" dirty="0"/>
                <a:t>para aspersores e gotejadores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438E356-74B5-0AD3-7CE2-0ABD9BB1D6A9}"/>
                </a:ext>
              </a:extLst>
            </p:cNvPr>
            <p:cNvSpPr txBox="1"/>
            <p:nvPr/>
          </p:nvSpPr>
          <p:spPr>
            <a:xfrm>
              <a:off x="7438953" y="3840717"/>
              <a:ext cx="14933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/>
                <a:t>.</a:t>
              </a:r>
            </a:p>
            <a:p>
              <a:pPr algn="ctr"/>
              <a:r>
                <a:rPr lang="pt-BR" sz="1600" b="1" dirty="0"/>
                <a:t>.</a:t>
              </a:r>
            </a:p>
            <a:p>
              <a:pPr algn="ctr"/>
              <a:r>
                <a:rPr lang="pt-BR" sz="1600" b="1" dirty="0"/>
                <a:t>.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09D2D6C-0EC0-1153-D97E-F1AC20BABC12}"/>
                </a:ext>
              </a:extLst>
            </p:cNvPr>
            <p:cNvSpPr txBox="1"/>
            <p:nvPr/>
          </p:nvSpPr>
          <p:spPr>
            <a:xfrm>
              <a:off x="2745506" y="922956"/>
              <a:ext cx="10598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Jumper JP5 (5V-SEL): E5V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20B6B5A-B627-0B0A-690F-526F9702D09A}"/>
                </a:ext>
              </a:extLst>
            </p:cNvPr>
            <p:cNvSpPr txBox="1"/>
            <p:nvPr/>
          </p:nvSpPr>
          <p:spPr>
            <a:xfrm>
              <a:off x="243888" y="811347"/>
              <a:ext cx="799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DHT11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91EF6938-99C7-670D-8698-C54D20EEF8BF}"/>
                </a:ext>
              </a:extLst>
            </p:cNvPr>
            <p:cNvSpPr txBox="1"/>
            <p:nvPr/>
          </p:nvSpPr>
          <p:spPr>
            <a:xfrm>
              <a:off x="216179" y="3290500"/>
              <a:ext cx="799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Pilha</a:t>
              </a:r>
            </a:p>
            <a:p>
              <a:pPr algn="ctr"/>
              <a:r>
                <a:rPr lang="pt-BR" sz="1200" dirty="0"/>
                <a:t>CR2032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90346D5C-E794-FF39-91DC-700BDF8C0DB8}"/>
                </a:ext>
              </a:extLst>
            </p:cNvPr>
            <p:cNvSpPr txBox="1"/>
            <p:nvPr/>
          </p:nvSpPr>
          <p:spPr>
            <a:xfrm>
              <a:off x="1993893" y="3702217"/>
              <a:ext cx="428632" cy="1846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B1|B2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A26ABE4B-2652-EDA3-8412-6B709131DF82}"/>
                </a:ext>
              </a:extLst>
            </p:cNvPr>
            <p:cNvSpPr txBox="1"/>
            <p:nvPr/>
          </p:nvSpPr>
          <p:spPr>
            <a:xfrm>
              <a:off x="3743620" y="3485286"/>
              <a:ext cx="58073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Display</a:t>
              </a:r>
            </a:p>
            <a:p>
              <a:pPr algn="ctr"/>
              <a:r>
                <a:rPr lang="pt-BR" sz="800" dirty="0">
                  <a:solidFill>
                    <a:schemeClr val="bg1"/>
                  </a:solidFill>
                </a:rPr>
                <a:t>OLED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58DBB07-3477-B787-BE45-634801B3AA80}"/>
                </a:ext>
              </a:extLst>
            </p:cNvPr>
            <p:cNvSpPr txBox="1"/>
            <p:nvPr/>
          </p:nvSpPr>
          <p:spPr>
            <a:xfrm>
              <a:off x="1299672" y="738290"/>
              <a:ext cx="127496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NUCLEO-G474RE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C797140-8A07-7867-6E23-C6069ADF529D}"/>
                </a:ext>
              </a:extLst>
            </p:cNvPr>
            <p:cNvSpPr txBox="1"/>
            <p:nvPr/>
          </p:nvSpPr>
          <p:spPr>
            <a:xfrm>
              <a:off x="3743620" y="5687014"/>
              <a:ext cx="1274961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dirty="0"/>
                <a:t>Sensores de umidade de solo capacitivos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C29FB803-8D84-7C2F-1AD5-574974B4A054}"/>
                </a:ext>
              </a:extLst>
            </p:cNvPr>
            <p:cNvSpPr txBox="1"/>
            <p:nvPr/>
          </p:nvSpPr>
          <p:spPr>
            <a:xfrm>
              <a:off x="5237017" y="3752165"/>
              <a:ext cx="185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Módulo de relés 110 VAC</a:t>
              </a:r>
            </a:p>
            <a:p>
              <a:pPr algn="ctr"/>
              <a:r>
                <a:rPr lang="pt-BR" sz="1200" dirty="0" err="1"/>
                <a:t>Optoacoplados</a:t>
              </a:r>
              <a:r>
                <a:rPr lang="pt-BR" sz="1200" dirty="0"/>
                <a:t> (5V)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08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Cronograma (modelo V)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D00BE5-8FF7-8B88-CD2C-26E971C0F924}"/>
              </a:ext>
            </a:extLst>
          </p:cNvPr>
          <p:cNvSpPr txBox="1"/>
          <p:nvPr/>
        </p:nvSpPr>
        <p:spPr>
          <a:xfrm>
            <a:off x="363957" y="1350514"/>
            <a:ext cx="9656343" cy="415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1: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Finalizar projeto de hardware. Compra e empréstimo de componentes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2: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Detalhamento do projeto de software: definição do uso de periféricos e componentes do RTOS, especificação da memória de registro de dados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protocolo de comunicação com PC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3: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Programação e teste de periféricos. Especificação da aplicação em Python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4: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Programação e teste de biblioteca de registro e de comunicação. Configuração dos componentes do RTOS 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5: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Integração das bibliotecas na aplicação RTOS</a:t>
            </a:r>
            <a:endParaRPr lang="pt-B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6: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Implementação da aplicação em Python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7: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Testes, validações e depuração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Semana 8: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Finalização da escrita de relatório</a:t>
            </a:r>
          </a:p>
        </p:txBody>
      </p:sp>
      <p:pic>
        <p:nvPicPr>
          <p:cNvPr id="12290" name="Picture 2" descr="V Model. This one is also known as the the Verification and Validation ...">
            <a:extLst>
              <a:ext uri="{FF2B5EF4-FFF2-40B4-BE49-F238E27FC236}">
                <a16:creationId xmlns:a16="http://schemas.microsoft.com/office/drawing/2014/main" id="{C4FF1B8F-6E6A-4133-8E68-E960555EC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00" y="3429000"/>
            <a:ext cx="3623843" cy="32385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4885A-60D1-62D6-1216-92010B30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57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1B78A5-FBD3-9C07-F17A-716FD68399AB}"/>
              </a:ext>
            </a:extLst>
          </p:cNvPr>
          <p:cNvSpPr txBox="1"/>
          <p:nvPr/>
        </p:nvSpPr>
        <p:spPr>
          <a:xfrm>
            <a:off x="500634" y="2424030"/>
            <a:ext cx="9018270" cy="1669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O projeto REGGAE (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RTOS-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based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Environmental data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Gathering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Garden Automation </a:t>
            </a:r>
            <a:r>
              <a:rPr lang="pt-BR" sz="1800" i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Experiment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tem como objetivo desenvolver um sistema automatizado de irrigação e coleta de dados ambientais que facilite os cuidados de vasos, hortas e jardins cultivados em ambientes domésticos e urbanos, utilizando materiais comumente encontrados em lojas de componentes eletrônicos do mercado nacional.</a:t>
            </a:r>
            <a:endParaRPr lang="pt-BR" sz="1800" i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6EE9F6-CA5B-D02C-EFC1-FD701C8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7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Justificativa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1B78A5-FBD3-9C07-F17A-716FD68399AB}"/>
              </a:ext>
            </a:extLst>
          </p:cNvPr>
          <p:cNvSpPr txBox="1"/>
          <p:nvPr/>
        </p:nvSpPr>
        <p:spPr>
          <a:xfrm>
            <a:off x="500634" y="1326750"/>
            <a:ext cx="8320093" cy="453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Nos últimos anos, houve um aumento do interesse na jardinagem em ambientes domésticos, impulsionado por diversos fatores, como a conscientização a respeito das mudanças climáticas e alimentação saudável, bem como o isolamento social causado pela pandemia de COVID-19 [1,2].</a:t>
            </a:r>
          </a:p>
          <a:p>
            <a:pPr indent="449580"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cuidado de jardins e hortas requer atenção constante ao desenvolvimento da planta, às condições nas quais elas estão sujeitas, como temperatura do ar e umidade do solo, e, claro, à rega. A compreensão de como estes fatores se relacionam ocorre, no geral, de forma qualitativa, e depende de uma grande dedicação e atenção. Além disso, a interrupção da irrigação por alguns dias (por exemplo, em casos de ausências temporárias, como viagens) pode ser bastante prejudicial à saúde das plantas.</a:t>
            </a:r>
          </a:p>
          <a:p>
            <a:pPr indent="449580" algn="just">
              <a:lnSpc>
                <a:spcPct val="115000"/>
              </a:lnSpc>
              <a:spcAft>
                <a:spcPts val="800"/>
              </a:spcAft>
            </a:pPr>
            <a:r>
              <a:rPr lang="pt-B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uso de sistemas automatizados pode não apenas garantir a irrigação de forma programável e ininterrupta, como também registrar as condições do ambiente no qual as plantas estão inseridas. Essas informações podem ser úteis a melhorar o entendimento de como cada fator externo afeta no seu desenvolvimento e, portanto, ajudar na tomada de decisões sobre os cuidados praticados.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361726-8399-556D-4B08-F30B5134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04" b="4243"/>
          <a:stretch/>
        </p:blipFill>
        <p:spPr>
          <a:xfrm>
            <a:off x="9263795" y="1998399"/>
            <a:ext cx="2573609" cy="293362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A303E3-1633-4CCF-8664-6601FC52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4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Requisitos funcionais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CC0D6F-F4E4-F436-EE18-5EA3D091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3995"/>
              </p:ext>
            </p:extLst>
          </p:nvPr>
        </p:nvGraphicFramePr>
        <p:xfrm>
          <a:off x="550934" y="1497679"/>
          <a:ext cx="9123418" cy="408170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886201">
                  <a:extLst>
                    <a:ext uri="{9D8B030D-6E8A-4147-A177-3AD203B41FA5}">
                      <a16:colId xmlns:a16="http://schemas.microsoft.com/office/drawing/2014/main" val="2295803874"/>
                    </a:ext>
                  </a:extLst>
                </a:gridCol>
                <a:gridCol w="8237217">
                  <a:extLst>
                    <a:ext uri="{9D8B030D-6E8A-4147-A177-3AD203B41FA5}">
                      <a16:colId xmlns:a16="http://schemas.microsoft.com/office/drawing/2014/main" val="2273412016"/>
                    </a:ext>
                  </a:extLst>
                </a:gridCol>
              </a:tblGrid>
              <a:tr h="3002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ID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Descrição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6529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RF1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Acionar de forma automática o fluxo de água em aspersores e gotejadores, através das chamadas “tarefas de irrigação” 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643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RF2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Permitir a configuração de tarefas de irrigação em dois modos de operação: 1) periódico e 2) controle de umidade do solo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975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RF3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Permitir a configuração de até 5 tarefas de irrigação independentes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31127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RF4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5 canais de medida de umidade de solo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79931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RF5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Medir temperatura e umidade ambiente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979839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RF6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</a:rPr>
                        <a:t>Registrar de forma periódica medidas de solo e do ambiente, com data e hora, em memória acessível pelo usuário</a:t>
                      </a:r>
                      <a:endParaRPr lang="pt-BR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542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RF7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Registrar data e hora de início e término das tarefas de irrigação na mesma memória do RF6.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284772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RF8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interface com usuário através de computador para programar tarefas de irrigação, calibrar e monitorar as medidas, visualizar status das tarefas de irrigação em operação e acessar memória de registros.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5410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>
                          <a:effectLst/>
                          <a:latin typeface="Aptos" panose="020B0004020202020204" pitchFamily="34" charset="0"/>
                        </a:rPr>
                        <a:t>RF9</a:t>
                      </a:r>
                      <a:endParaRPr lang="pt-BR" sz="12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Prover display que exibe medidas em tempo real e status das tarefas de irrigação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155309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00" dirty="0">
                          <a:effectLst/>
                          <a:latin typeface="Aptos" panose="020B0004020202020204" pitchFamily="34" charset="0"/>
                        </a:rPr>
                        <a:t>RF10</a:t>
                      </a:r>
                      <a:endParaRPr lang="pt-BR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</a:rPr>
                        <a:t>Conter botões para acionamento manual das válvulas de irrigação</a:t>
                      </a:r>
                      <a:endParaRPr lang="pt-BR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931465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29FF1D-E40F-2DA7-619E-A57FE527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08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Requisitos não-funcionais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CC0D6F-F4E4-F436-EE18-5EA3D091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01307"/>
              </p:ext>
            </p:extLst>
          </p:nvPr>
        </p:nvGraphicFramePr>
        <p:xfrm>
          <a:off x="550934" y="1497679"/>
          <a:ext cx="9123418" cy="145959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886201">
                  <a:extLst>
                    <a:ext uri="{9D8B030D-6E8A-4147-A177-3AD203B41FA5}">
                      <a16:colId xmlns:a16="http://schemas.microsoft.com/office/drawing/2014/main" val="2295803874"/>
                    </a:ext>
                  </a:extLst>
                </a:gridCol>
                <a:gridCol w="8237217">
                  <a:extLst>
                    <a:ext uri="{9D8B030D-6E8A-4147-A177-3AD203B41FA5}">
                      <a16:colId xmlns:a16="http://schemas.microsoft.com/office/drawing/2014/main" val="2273412016"/>
                    </a:ext>
                  </a:extLst>
                </a:gridCol>
              </a:tblGrid>
              <a:tr h="3002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ID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</a:rPr>
                        <a:t>Descrição</a:t>
                      </a:r>
                      <a:endParaRPr lang="pt-BR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6529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RN1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Deve ser alimentado por uma tomada de 110V ou 220V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6435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RN2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Garantir continuidade da operação do relógio interno que provê data e hora dos registros, mesmo em casos de queda de energia, mantendo execução das tarefas de irrigação conforme programadas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97590"/>
                  </a:ext>
                </a:extLst>
              </a:tr>
              <a:tr h="3745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RN3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Salvar a configuração das tarefas de irrigação e calibração das medidas em memória não-volátil </a:t>
                      </a: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31127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7A4174-31F8-C3CF-1FF5-EA125215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84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D98EB03-39CE-C977-45C1-CD328E56F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24" y="68918"/>
            <a:ext cx="6601272" cy="67116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600" b="1" dirty="0"/>
              <a:t>Automatização de tarefas de irrigação com base em regras</a:t>
            </a:r>
            <a:endParaRPr lang="pt-BR" sz="1600" dirty="0"/>
          </a:p>
          <a:p>
            <a:pPr lvl="1">
              <a:lnSpc>
                <a:spcPct val="90000"/>
              </a:lnSpc>
            </a:pPr>
            <a:r>
              <a:rPr lang="pt-BR" dirty="0"/>
              <a:t>Periódica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Controle da umidade do solo por histerese</a:t>
            </a:r>
            <a:endParaRPr lang="pt-BR" b="1" dirty="0"/>
          </a:p>
          <a:p>
            <a:pPr>
              <a:lnSpc>
                <a:spcPct val="90000"/>
              </a:lnSpc>
            </a:pPr>
            <a:r>
              <a:rPr lang="pt-BR" sz="1600" b="1" dirty="0"/>
              <a:t>Entradas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5x ADC: sensor de umidade do solo 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1x I2C: sensor de temperatura e umidade atmosférica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2x DI: botões para navegação no display e acionamento manual de irrigação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Saídas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5x DO: Relés para válvulas de irrigação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Display para exibição local de medidas e status das irrigações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Log de monitoramento e eventos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Buffer circular em memória não-volátil (FLASH)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Timestamp com RTC (data/hora)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Aquisições periódicas (configurável)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Início e fim de irrigações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Bateria CR2032 para execução </a:t>
            </a:r>
            <a:r>
              <a:rPr lang="pt-BR" dirty="0" err="1"/>
              <a:t>initerrupato</a:t>
            </a:r>
            <a:r>
              <a:rPr lang="pt-BR" dirty="0"/>
              <a:t> do RTC (VBAT)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chemeClr val="bg1"/>
                </a:solidFill>
              </a:rPr>
              <a:t>Especificações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5385141-7C9E-0F9D-B624-75F33F5F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95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D98EB03-39CE-C977-45C1-CD328E56F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263" y="68918"/>
            <a:ext cx="6730281" cy="67116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600" b="1" dirty="0"/>
              <a:t>Interface externa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Aplicação desenvolvida em Python com comunicação serial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Monitoramento online das medidas e status das irrigações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Gerenciamento de regras de irrigação (criar, editar, excluir)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Download, exibição da memória de registros do log</a:t>
            </a:r>
          </a:p>
          <a:p>
            <a:pPr>
              <a:lnSpc>
                <a:spcPct val="90000"/>
              </a:lnSpc>
            </a:pPr>
            <a:r>
              <a:rPr lang="pt-BR" sz="1600" b="1" dirty="0"/>
              <a:t>Alimentação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Fonte 5V x 2A (carregador de celular)</a:t>
            </a:r>
          </a:p>
          <a:p>
            <a:pPr lvl="1">
              <a:lnSpc>
                <a:spcPct val="90000"/>
              </a:lnSpc>
            </a:pPr>
            <a:r>
              <a:rPr lang="pt-BR" dirty="0"/>
              <a:t>Regulador 3.3 VDC para display (e talvez sensores de solo)</a:t>
            </a:r>
          </a:p>
          <a:p>
            <a:pPr lvl="1">
              <a:lnSpc>
                <a:spcPct val="90000"/>
              </a:lnSpc>
            </a:pP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E73518A-357D-311F-03C7-447AE9A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658" y="1253067"/>
            <a:ext cx="4057542" cy="4351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 b="1" dirty="0">
                <a:solidFill>
                  <a:schemeClr val="bg1"/>
                </a:solidFill>
              </a:rPr>
              <a:t>Especificações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B6B4C58-A8B9-7C02-9C7F-1C8BE3A6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04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99AC32-9527-2D68-F2BC-C992D02503EF}"/>
              </a:ext>
            </a:extLst>
          </p:cNvPr>
          <p:cNvSpPr/>
          <p:nvPr/>
        </p:nvSpPr>
        <p:spPr>
          <a:xfrm>
            <a:off x="3090164" y="1889252"/>
            <a:ext cx="4273296" cy="2953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1400" b="1" dirty="0"/>
              <a:t>NUCLEO-G474RE</a:t>
            </a:r>
          </a:p>
          <a:p>
            <a:pPr algn="ctr"/>
            <a:endParaRPr lang="pt-BR" sz="1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B99421B-A578-3CCB-0303-4A9C0CB0F2D6}"/>
              </a:ext>
            </a:extLst>
          </p:cNvPr>
          <p:cNvSpPr/>
          <p:nvPr/>
        </p:nvSpPr>
        <p:spPr>
          <a:xfrm>
            <a:off x="3355340" y="238302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ADC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0F90F59-D0BF-3909-3B2A-F06FBB8C35F6}"/>
              </a:ext>
            </a:extLst>
          </p:cNvPr>
          <p:cNvSpPr/>
          <p:nvPr/>
        </p:nvSpPr>
        <p:spPr>
          <a:xfrm>
            <a:off x="2495804" y="2456180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até 5x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49D8111-23CF-CA5F-1D23-F22EB9F7F77A}"/>
              </a:ext>
            </a:extLst>
          </p:cNvPr>
          <p:cNvSpPr/>
          <p:nvPr/>
        </p:nvSpPr>
        <p:spPr>
          <a:xfrm>
            <a:off x="3355340" y="3215132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6A03EC93-235F-7A0E-5BD1-74531F8E52AB}"/>
              </a:ext>
            </a:extLst>
          </p:cNvPr>
          <p:cNvSpPr/>
          <p:nvPr/>
        </p:nvSpPr>
        <p:spPr>
          <a:xfrm>
            <a:off x="2495804" y="3288284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447BDA-80C6-F1A4-639A-67950B9FA06A}"/>
              </a:ext>
            </a:extLst>
          </p:cNvPr>
          <p:cNvSpPr/>
          <p:nvPr/>
        </p:nvSpPr>
        <p:spPr>
          <a:xfrm>
            <a:off x="6622796" y="2378456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01B45AE-4433-EBDA-801A-95CCD59C7799}"/>
              </a:ext>
            </a:extLst>
          </p:cNvPr>
          <p:cNvSpPr/>
          <p:nvPr/>
        </p:nvSpPr>
        <p:spPr>
          <a:xfrm>
            <a:off x="7144004" y="2456180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até 8x</a:t>
            </a:r>
            <a:endParaRPr lang="pt-BR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B7B2BDEF-3E39-BB24-2968-DFD3AB7C01F7}"/>
              </a:ext>
            </a:extLst>
          </p:cNvPr>
          <p:cNvSpPr/>
          <p:nvPr/>
        </p:nvSpPr>
        <p:spPr>
          <a:xfrm>
            <a:off x="9301988" y="2456180"/>
            <a:ext cx="883920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110VAC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E441244-C8AB-709D-FF99-0C363AAA3225}"/>
              </a:ext>
            </a:extLst>
          </p:cNvPr>
          <p:cNvSpPr/>
          <p:nvPr/>
        </p:nvSpPr>
        <p:spPr>
          <a:xfrm>
            <a:off x="3355340" y="4038092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7082595-0495-7FF4-B00F-6521DB104B1D}"/>
              </a:ext>
            </a:extLst>
          </p:cNvPr>
          <p:cNvSpPr/>
          <p:nvPr/>
        </p:nvSpPr>
        <p:spPr>
          <a:xfrm>
            <a:off x="6622796" y="335457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GPIO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F6F6466-CB9D-9391-3F7C-60229AAE1E30}"/>
              </a:ext>
            </a:extLst>
          </p:cNvPr>
          <p:cNvSpPr/>
          <p:nvPr/>
        </p:nvSpPr>
        <p:spPr>
          <a:xfrm>
            <a:off x="6622796" y="4040378"/>
            <a:ext cx="52120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I2C</a:t>
            </a:r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C61930F0-CF2F-525C-7E73-22FBA8D0CE5F}"/>
              </a:ext>
            </a:extLst>
          </p:cNvPr>
          <p:cNvSpPr/>
          <p:nvPr/>
        </p:nvSpPr>
        <p:spPr>
          <a:xfrm>
            <a:off x="7144004" y="3418586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3x</a:t>
            </a:r>
            <a:endParaRPr lang="pt-BR" dirty="0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7D0802F8-3177-8E9C-CABE-4B3C466B7943}"/>
              </a:ext>
            </a:extLst>
          </p:cNvPr>
          <p:cNvSpPr/>
          <p:nvPr/>
        </p:nvSpPr>
        <p:spPr>
          <a:xfrm>
            <a:off x="7144004" y="4120388"/>
            <a:ext cx="102412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SCK + SDA</a:t>
            </a:r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E9F4F63-5490-AA45-6DA4-F95B051BD85F}"/>
              </a:ext>
            </a:extLst>
          </p:cNvPr>
          <p:cNvSpPr/>
          <p:nvPr/>
        </p:nvSpPr>
        <p:spPr>
          <a:xfrm>
            <a:off x="5534660" y="5254244"/>
            <a:ext cx="932688" cy="5120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Pilha</a:t>
            </a:r>
          </a:p>
          <a:p>
            <a:pPr algn="ctr"/>
            <a:r>
              <a:rPr lang="pt-BR" sz="1200" dirty="0"/>
              <a:t>CR2032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B5E97E7-67F9-DCEE-5285-ED6C814A3E80}"/>
              </a:ext>
            </a:extLst>
          </p:cNvPr>
          <p:cNvSpPr/>
          <p:nvPr/>
        </p:nvSpPr>
        <p:spPr>
          <a:xfrm>
            <a:off x="5667248" y="4038092"/>
            <a:ext cx="658368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VBAT (RTC)</a:t>
            </a:r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DF930209-DE1D-ED09-4138-801620BA5452}"/>
              </a:ext>
            </a:extLst>
          </p:cNvPr>
          <p:cNvSpPr/>
          <p:nvPr/>
        </p:nvSpPr>
        <p:spPr>
          <a:xfrm>
            <a:off x="2486660" y="4120388"/>
            <a:ext cx="85953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2x</a:t>
            </a:r>
            <a:endParaRPr lang="pt-BR" dirty="0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DFE02DFF-D16A-088D-1F1F-C0011512D64B}"/>
              </a:ext>
            </a:extLst>
          </p:cNvPr>
          <p:cNvSpPr/>
          <p:nvPr/>
        </p:nvSpPr>
        <p:spPr>
          <a:xfrm rot="16200000">
            <a:off x="5651246" y="4723892"/>
            <a:ext cx="704088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VBAT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B43DC22-49F5-D7BB-CDB2-048542D0F0E5}"/>
              </a:ext>
            </a:extLst>
          </p:cNvPr>
          <p:cNvSpPr/>
          <p:nvPr/>
        </p:nvSpPr>
        <p:spPr>
          <a:xfrm>
            <a:off x="1160780" y="2300732"/>
            <a:ext cx="1335024" cy="6766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Sensor de umidade de solo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FB32F11-7B0D-FABA-63D8-9085CF05786F}"/>
              </a:ext>
            </a:extLst>
          </p:cNvPr>
          <p:cNvSpPr/>
          <p:nvPr/>
        </p:nvSpPr>
        <p:spPr>
          <a:xfrm>
            <a:off x="1160780" y="3075686"/>
            <a:ext cx="1335024" cy="790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Sensor de </a:t>
            </a:r>
            <a:r>
              <a:rPr lang="pt-BR" sz="1200" dirty="0" err="1"/>
              <a:t>temp</a:t>
            </a:r>
            <a:r>
              <a:rPr lang="pt-BR" sz="1200" dirty="0"/>
              <a:t>/umidade atmosférica (DHT11)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445FA4F-0647-0BD9-D79A-58F235CCA684}"/>
              </a:ext>
            </a:extLst>
          </p:cNvPr>
          <p:cNvSpPr/>
          <p:nvPr/>
        </p:nvSpPr>
        <p:spPr>
          <a:xfrm>
            <a:off x="1160780" y="4038092"/>
            <a:ext cx="1335024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Push-buttons</a:t>
            </a:r>
            <a:endParaRPr lang="pt-BR" sz="1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2ED29D6-6B5D-15D2-3230-EC0033CDADE2}"/>
              </a:ext>
            </a:extLst>
          </p:cNvPr>
          <p:cNvSpPr/>
          <p:nvPr/>
        </p:nvSpPr>
        <p:spPr>
          <a:xfrm>
            <a:off x="8177276" y="2300732"/>
            <a:ext cx="1124712" cy="6766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Módulo de relés 5V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5E5088-EE81-CFE0-85AB-3B3F533441C6}"/>
              </a:ext>
            </a:extLst>
          </p:cNvPr>
          <p:cNvSpPr/>
          <p:nvPr/>
        </p:nvSpPr>
        <p:spPr>
          <a:xfrm>
            <a:off x="10185908" y="2300732"/>
            <a:ext cx="1124712" cy="676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Válvulas </a:t>
            </a:r>
            <a:r>
              <a:rPr lang="pt-BR" sz="1200" dirty="0" err="1"/>
              <a:t>solenóide</a:t>
            </a:r>
            <a:endParaRPr lang="pt-BR" sz="1200" dirty="0"/>
          </a:p>
          <a:p>
            <a:pPr algn="ctr"/>
            <a:r>
              <a:rPr lang="pt-BR" sz="1200" dirty="0"/>
              <a:t>para água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80D672F-5DD6-A3C4-A0C3-3A61CA823736}"/>
              </a:ext>
            </a:extLst>
          </p:cNvPr>
          <p:cNvSpPr/>
          <p:nvPr/>
        </p:nvSpPr>
        <p:spPr>
          <a:xfrm>
            <a:off x="8177276" y="3251708"/>
            <a:ext cx="1124712" cy="13898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Display OLED</a:t>
            </a:r>
          </a:p>
          <a:p>
            <a:pPr algn="ctr"/>
            <a:r>
              <a:rPr lang="pt-BR" sz="1200" dirty="0"/>
              <a:t>128x64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 dirty="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 de blocos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85D7835-AC80-AA72-C91F-B69C6BB3B5EA}"/>
              </a:ext>
            </a:extLst>
          </p:cNvPr>
          <p:cNvSpPr/>
          <p:nvPr/>
        </p:nvSpPr>
        <p:spPr>
          <a:xfrm>
            <a:off x="4428236" y="4038092"/>
            <a:ext cx="717804" cy="51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LPUART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B0EE991-668E-F2FE-4764-0D4684642C20}"/>
              </a:ext>
            </a:extLst>
          </p:cNvPr>
          <p:cNvSpPr/>
          <p:nvPr/>
        </p:nvSpPr>
        <p:spPr>
          <a:xfrm>
            <a:off x="4332224" y="5254244"/>
            <a:ext cx="932688" cy="5120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Host PC</a:t>
            </a:r>
          </a:p>
        </p:txBody>
      </p:sp>
      <p:sp>
        <p:nvSpPr>
          <p:cNvPr id="28" name="Seta: de Cima para Baixo 27">
            <a:extLst>
              <a:ext uri="{FF2B5EF4-FFF2-40B4-BE49-F238E27FC236}">
                <a16:creationId xmlns:a16="http://schemas.microsoft.com/office/drawing/2014/main" id="{55C56834-7B64-5631-628B-AF81657ED199}"/>
              </a:ext>
            </a:extLst>
          </p:cNvPr>
          <p:cNvSpPr/>
          <p:nvPr/>
        </p:nvSpPr>
        <p:spPr>
          <a:xfrm>
            <a:off x="4660265" y="4550154"/>
            <a:ext cx="317754" cy="70408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4" name="Picture 2" descr="STMicroelectronics logo in transparent PNG and vectorized SVG formats">
            <a:extLst>
              <a:ext uri="{FF2B5EF4-FFF2-40B4-BE49-F238E27FC236}">
                <a16:creationId xmlns:a16="http://schemas.microsoft.com/office/drawing/2014/main" id="{F0C1C860-6180-A485-E1DA-802E2CFD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29" y="3021330"/>
            <a:ext cx="893286" cy="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Espaço Reservado para Número de Slide 33">
            <a:extLst>
              <a:ext uri="{FF2B5EF4-FFF2-40B4-BE49-F238E27FC236}">
                <a16:creationId xmlns:a16="http://schemas.microsoft.com/office/drawing/2014/main" id="{7829E79A-F2BB-41EE-542E-5F035973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81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C44FC8-E2C4-A0E1-0FDD-B4F136B4FF55}"/>
              </a:ext>
            </a:extLst>
          </p:cNvPr>
          <p:cNvSpPr txBox="1"/>
          <p:nvPr/>
        </p:nvSpPr>
        <p:spPr>
          <a:xfrm>
            <a:off x="84780" y="83561"/>
            <a:ext cx="5737464" cy="56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pt-BR" sz="2800" b="1" kern="100">
                <a:solidFill>
                  <a:srgbClr val="3A7C2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 de componentes</a:t>
            </a:r>
            <a:endParaRPr lang="pt-BR" sz="1600" b="1" kern="100" dirty="0">
              <a:solidFill>
                <a:srgbClr val="3A7C22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Tabela 40">
            <a:extLst>
              <a:ext uri="{FF2B5EF4-FFF2-40B4-BE49-F238E27FC236}">
                <a16:creationId xmlns:a16="http://schemas.microsoft.com/office/drawing/2014/main" id="{C1A66732-84E8-5574-5231-4D7A59921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40743"/>
              </p:ext>
            </p:extLst>
          </p:nvPr>
        </p:nvGraphicFramePr>
        <p:xfrm>
          <a:off x="815279" y="1071835"/>
          <a:ext cx="10013929" cy="4419600"/>
        </p:xfrm>
        <a:graphic>
          <a:graphicData uri="http://schemas.openxmlformats.org/drawingml/2006/table">
            <a:tbl>
              <a:tblPr firstRow="1" firstCol="1" bandRow="1"/>
              <a:tblGrid>
                <a:gridCol w="2152629">
                  <a:extLst>
                    <a:ext uri="{9D8B030D-6E8A-4147-A177-3AD203B41FA5}">
                      <a16:colId xmlns:a16="http://schemas.microsoft.com/office/drawing/2014/main" val="2605435798"/>
                    </a:ext>
                  </a:extLst>
                </a:gridCol>
                <a:gridCol w="4864100">
                  <a:extLst>
                    <a:ext uri="{9D8B030D-6E8A-4147-A177-3AD203B41FA5}">
                      <a16:colId xmlns:a16="http://schemas.microsoft.com/office/drawing/2014/main" val="145781931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21203967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80055017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633511735"/>
                    </a:ext>
                  </a:extLst>
                </a:gridCol>
              </a:tblGrid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Componente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Qtdd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Preço unitário [R$]*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reço</a:t>
                      </a:r>
                      <a:r>
                        <a:rPr lang="pt-BR" sz="1400" b="1" kern="100" dirty="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total [R$]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7225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NUCLEO-G474RE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Kit de desenvolvimento para microcontrolador STM32G474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87,00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87,00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846561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de umidade de solo genérico**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capacitivo de umidade do solo, com saída analógica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0803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DHT11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Sensor de umidade e temperatura ambiente com saída digital 1-wire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564308"/>
                  </a:ext>
                </a:extLst>
              </a:tr>
              <a:tr h="596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Módulo relé 8 canais genérico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Módulo com 8 relés independentes com acionamento isolado por opto-acoplador de 5V e saída de 125V, 10A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066167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Soquete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Soquete de baterias do tipo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846902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Pilha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Bateria de lítio de 3V formato CR2032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54412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Fonte 5V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Fonte AC/DC de 5V, 2A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15,00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944959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Display OLED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Display OLED 128 x 64 pixels interface I2C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19,80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19,80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447637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pt-BR" sz="1400" b="1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400" b="1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button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Botão tipo </a:t>
                      </a:r>
                      <a:r>
                        <a:rPr lang="pt-BR" sz="1400" kern="100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push-button</a:t>
                      </a:r>
                      <a:r>
                        <a:rPr lang="pt-BR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para interface com usuário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BR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2,00</a:t>
                      </a:r>
                      <a:endParaRPr lang="pt-BR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24796"/>
                  </a:ext>
                </a:extLst>
              </a:tr>
              <a:tr h="290632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Válvula solenoide**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Válvula </a:t>
                      </a:r>
                      <a:r>
                        <a:rPr lang="pt-BR" sz="1400" b="0" kern="100" dirty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solenóide</a:t>
                      </a: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de máquina de lavar, 110VAC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27,88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pt-BR" sz="1400" b="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3,50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96603"/>
                  </a:ext>
                </a:extLst>
              </a:tr>
            </a:tbl>
          </a:graphicData>
        </a:graphic>
      </p:graphicFrame>
      <p:sp>
        <p:nvSpPr>
          <p:cNvPr id="43" name="CaixaDeTexto 42">
            <a:extLst>
              <a:ext uri="{FF2B5EF4-FFF2-40B4-BE49-F238E27FC236}">
                <a16:creationId xmlns:a16="http://schemas.microsoft.com/office/drawing/2014/main" id="{11754275-A536-CF5D-3AEF-BE69CC5AD3E3}"/>
              </a:ext>
            </a:extLst>
          </p:cNvPr>
          <p:cNvSpPr txBox="1"/>
          <p:nvPr/>
        </p:nvSpPr>
        <p:spPr>
          <a:xfrm>
            <a:off x="6380168" y="5726290"/>
            <a:ext cx="2284592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solidFill>
                  <a:schemeClr val="accent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Valor total</a:t>
            </a:r>
            <a:r>
              <a:rPr lang="pt-BR" b="1" kern="100" dirty="0">
                <a:solidFill>
                  <a:schemeClr val="accent2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~ </a:t>
            </a:r>
            <a:r>
              <a:rPr lang="pt-BR" sz="1800" b="1" kern="100" dirty="0">
                <a:solidFill>
                  <a:schemeClr val="accent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R$ 395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F724DA5-0C0F-CB1C-C1B7-65BC08A38A0F}"/>
              </a:ext>
            </a:extLst>
          </p:cNvPr>
          <p:cNvSpPr txBox="1"/>
          <p:nvPr/>
        </p:nvSpPr>
        <p:spPr>
          <a:xfrm>
            <a:off x="815278" y="5619307"/>
            <a:ext cx="5280722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800"/>
              </a:spcAft>
            </a:pP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*Fontes: Mercado Livre e </a:t>
            </a:r>
            <a:r>
              <a:rPr lang="pt-BR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Cinestec</a:t>
            </a:r>
            <a:r>
              <a:rPr lang="pt-BR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(Campinas)</a:t>
            </a:r>
          </a:p>
          <a:p>
            <a:pPr algn="l">
              <a:spcAft>
                <a:spcPts val="800"/>
              </a:spcAft>
            </a:pPr>
            <a:r>
              <a:rPr lang="pt-BR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**Quantidade de sensores e válvulas podem variar por aplicação</a:t>
            </a:r>
            <a:endParaRPr lang="pt-BR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Espaço Reservado para Número de Slide 44">
            <a:extLst>
              <a:ext uri="{FF2B5EF4-FFF2-40B4-BE49-F238E27FC236}">
                <a16:creationId xmlns:a16="http://schemas.microsoft.com/office/drawing/2014/main" id="{B274954A-1293-9940-6560-E08AFB06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A695-8F02-4D46-8276-9CDD784AEAE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5257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857AFDFA5A0B41BD43061C7C082F17" ma:contentTypeVersion="18" ma:contentTypeDescription="Crie um novo documento." ma:contentTypeScope="" ma:versionID="b1d2c66b1759805d98ac4437f12f6d24">
  <xsd:schema xmlns:xsd="http://www.w3.org/2001/XMLSchema" xmlns:xs="http://www.w3.org/2001/XMLSchema" xmlns:p="http://schemas.microsoft.com/office/2006/metadata/properties" xmlns:ns3="b20353ee-4b95-4b26-a977-1eefefdf8b00" xmlns:ns4="51ff1e32-d7ee-44ea-afd2-215b6e569803" targetNamespace="http://schemas.microsoft.com/office/2006/metadata/properties" ma:root="true" ma:fieldsID="dba091a3973cdb804a0a9a66279ed640" ns3:_="" ns4:_="">
    <xsd:import namespace="b20353ee-4b95-4b26-a977-1eefefdf8b00"/>
    <xsd:import namespace="51ff1e32-d7ee-44ea-afd2-215b6e56980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353ee-4b95-4b26-a977-1eefefdf8b0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f1e32-d7ee-44ea-afd2-215b6e5698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ff1e32-d7ee-44ea-afd2-215b6e569803" xsi:nil="true"/>
  </documentManagement>
</p:properties>
</file>

<file path=customXml/itemProps1.xml><?xml version="1.0" encoding="utf-8"?>
<ds:datastoreItem xmlns:ds="http://schemas.openxmlformats.org/officeDocument/2006/customXml" ds:itemID="{C8872A2B-1CE5-4FEF-A5DA-ED3F5D132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353ee-4b95-4b26-a977-1eefefdf8b00"/>
    <ds:schemaRef ds:uri="51ff1e32-d7ee-44ea-afd2-215b6e5698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9B3573-18E7-4D9D-9221-F6C828A5C2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28D8C4-81BD-4B0B-B981-61E9D2C30D23}">
  <ds:schemaRefs>
    <ds:schemaRef ds:uri="http://schemas.microsoft.com/office/2006/documentManagement/types"/>
    <ds:schemaRef ds:uri="b20353ee-4b95-4b26-a977-1eefefdf8b00"/>
    <ds:schemaRef ds:uri="51ff1e32-d7ee-44ea-afd2-215b6e569803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1145</TotalTime>
  <Words>1432</Words>
  <Application>Microsoft Office PowerPoint</Application>
  <PresentationFormat>Widescreen</PresentationFormat>
  <Paragraphs>251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Trebuchet MS</vt:lpstr>
      <vt:lpstr>Wingdings 3</vt:lpstr>
      <vt:lpstr>Facetado</vt:lpstr>
      <vt:lpstr>RTOS-based  Environmental data Gathering &amp; Garden  Automation Experiment</vt:lpstr>
      <vt:lpstr>Apresentação do PowerPoint</vt:lpstr>
      <vt:lpstr>Apresentação do PowerPoint</vt:lpstr>
      <vt:lpstr>Apresentação do PowerPoint</vt:lpstr>
      <vt:lpstr>Apresentação do PowerPoint</vt:lpstr>
      <vt:lpstr>Especificações</vt:lpstr>
      <vt:lpstr>Especificações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Oehlmeyer Brunheira</dc:creator>
  <cp:lastModifiedBy>Gabriel Oehlmeyer Brunheira</cp:lastModifiedBy>
  <cp:revision>21</cp:revision>
  <dcterms:created xsi:type="dcterms:W3CDTF">2024-10-01T08:37:21Z</dcterms:created>
  <dcterms:modified xsi:type="dcterms:W3CDTF">2024-10-13T22:20:48Z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0x0101005B857AFDFA5A0B41BD43061C7C082F17</vt:lpwstr>
  </property>
</Properties>
</file>